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  <p:sldMasterId id="2147483689" r:id="rId5"/>
    <p:sldMasterId id="2147483705" r:id="rId6"/>
    <p:sldMasterId id="2147483726" r:id="rId7"/>
  </p:sldMasterIdLst>
  <p:notesMasterIdLst>
    <p:notesMasterId r:id="rId42"/>
  </p:notesMasterIdLst>
  <p:handoutMasterIdLst>
    <p:handoutMasterId r:id="rId43"/>
  </p:handoutMasterIdLst>
  <p:sldIdLst>
    <p:sldId id="257" r:id="rId8"/>
    <p:sldId id="1114" r:id="rId9"/>
    <p:sldId id="1610" r:id="rId10"/>
    <p:sldId id="1566" r:id="rId11"/>
    <p:sldId id="845" r:id="rId12"/>
    <p:sldId id="1570" r:id="rId13"/>
    <p:sldId id="1572" r:id="rId14"/>
    <p:sldId id="1573" r:id="rId15"/>
    <p:sldId id="1561" r:id="rId16"/>
    <p:sldId id="1574" r:id="rId17"/>
    <p:sldId id="452" r:id="rId18"/>
    <p:sldId id="1559" r:id="rId19"/>
    <p:sldId id="1568" r:id="rId20"/>
    <p:sldId id="1576" r:id="rId21"/>
    <p:sldId id="1562" r:id="rId22"/>
    <p:sldId id="1281" r:id="rId23"/>
    <p:sldId id="1584" r:id="rId24"/>
    <p:sldId id="1579" r:id="rId25"/>
    <p:sldId id="1594" r:id="rId26"/>
    <p:sldId id="1595" r:id="rId27"/>
    <p:sldId id="1596" r:id="rId28"/>
    <p:sldId id="1601" r:id="rId29"/>
    <p:sldId id="1597" r:id="rId30"/>
    <p:sldId id="1602" r:id="rId31"/>
    <p:sldId id="1598" r:id="rId32"/>
    <p:sldId id="1603" r:id="rId33"/>
    <p:sldId id="1599" r:id="rId34"/>
    <p:sldId id="1604" r:id="rId35"/>
    <p:sldId id="1606" r:id="rId36"/>
    <p:sldId id="1607" r:id="rId37"/>
    <p:sldId id="1577" r:id="rId38"/>
    <p:sldId id="1578" r:id="rId39"/>
    <p:sldId id="1580" r:id="rId40"/>
    <p:sldId id="1608" r:id="rId41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d Prior" initials="C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B"/>
    <a:srgbClr val="FFFFFF"/>
    <a:srgbClr val="000099"/>
    <a:srgbClr val="0066FF"/>
    <a:srgbClr val="C0C0C0"/>
    <a:srgbClr val="00B050"/>
    <a:srgbClr val="000000"/>
    <a:srgbClr val="FF6600"/>
    <a:srgbClr val="FFCC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73AE7-B9C2-426C-BB00-E936E98B02D0}" v="826" dt="2024-07-09T06:38:10.187"/>
    <p1510:client id="{A6953AD3-D9FE-4C9D-BDE3-85AA4AE53B44}" v="4" dt="2024-07-09T08:27:29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1518" autoAdjust="0"/>
  </p:normalViewPr>
  <p:slideViewPr>
    <p:cSldViewPr snapToGrid="0">
      <p:cViewPr varScale="1">
        <p:scale>
          <a:sx n="66" d="100"/>
          <a:sy n="66" d="100"/>
        </p:scale>
        <p:origin x="1339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275"/>
    </p:cViewPr>
  </p:sorterViewPr>
  <p:notesViewPr>
    <p:cSldViewPr snapToGrid="0">
      <p:cViewPr varScale="1">
        <p:scale>
          <a:sx n="68" d="100"/>
          <a:sy n="68" d="100"/>
        </p:scale>
        <p:origin x="302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a Chaudhary" userId="ebd311c6-7c53-43dd-9c5e-424cb94618b7" providerId="ADAL" clId="{58C73AE7-B9C2-426C-BB00-E936E98B02D0}"/>
    <pc:docChg chg="undo redo custSel addSld delSld modSld sldOrd">
      <pc:chgData name="Zia Chaudhary" userId="ebd311c6-7c53-43dd-9c5e-424cb94618b7" providerId="ADAL" clId="{58C73AE7-B9C2-426C-BB00-E936E98B02D0}" dt="2024-07-09T08:19:02.796" v="16127" actId="6549"/>
      <pc:docMkLst>
        <pc:docMk/>
      </pc:docMkLst>
      <pc:sldChg chg="addSp delSp modSp mod setBg">
        <pc:chgData name="Zia Chaudhary" userId="ebd311c6-7c53-43dd-9c5e-424cb94618b7" providerId="ADAL" clId="{58C73AE7-B9C2-426C-BB00-E936E98B02D0}" dt="2024-07-08T11:49:57.501" v="16076" actId="1076"/>
        <pc:sldMkLst>
          <pc:docMk/>
          <pc:sldMk cId="1077336452" sldId="257"/>
        </pc:sldMkLst>
        <pc:spChg chg="add mod">
          <ac:chgData name="Zia Chaudhary" userId="ebd311c6-7c53-43dd-9c5e-424cb94618b7" providerId="ADAL" clId="{58C73AE7-B9C2-426C-BB00-E936E98B02D0}" dt="2024-07-08T11:49:53.212" v="16075" actId="1076"/>
          <ac:spMkLst>
            <pc:docMk/>
            <pc:sldMk cId="1077336452" sldId="257"/>
            <ac:spMk id="3" creationId="{73E6B589-D677-7BAD-2406-C7854BE519E3}"/>
          </ac:spMkLst>
        </pc:spChg>
        <pc:spChg chg="mod">
          <ac:chgData name="Zia Chaudhary" userId="ebd311c6-7c53-43dd-9c5e-424cb94618b7" providerId="ADAL" clId="{58C73AE7-B9C2-426C-BB00-E936E98B02D0}" dt="2024-07-03T14:10:54.478" v="8255" actId="6549"/>
          <ac:spMkLst>
            <pc:docMk/>
            <pc:sldMk cId="1077336452" sldId="257"/>
            <ac:spMk id="6" creationId="{6812E85B-0124-4F54-8883-DFA3BBD2EC1B}"/>
          </ac:spMkLst>
        </pc:spChg>
        <pc:spChg chg="add">
          <ac:chgData name="Zia Chaudhary" userId="ebd311c6-7c53-43dd-9c5e-424cb94618b7" providerId="ADAL" clId="{58C73AE7-B9C2-426C-BB00-E936E98B02D0}" dt="2024-07-02T11:14:34.240" v="7" actId="26606"/>
          <ac:spMkLst>
            <pc:docMk/>
            <pc:sldMk cId="1077336452" sldId="257"/>
            <ac:spMk id="13" creationId="{1E020063-2385-44AC-BD67-258E1F0B9FCE}"/>
          </ac:spMkLst>
        </pc:spChg>
        <pc:spChg chg="add">
          <ac:chgData name="Zia Chaudhary" userId="ebd311c6-7c53-43dd-9c5e-424cb94618b7" providerId="ADAL" clId="{58C73AE7-B9C2-426C-BB00-E936E98B02D0}" dt="2024-07-02T11:14:34.240" v="7" actId="26606"/>
          <ac:spMkLst>
            <pc:docMk/>
            <pc:sldMk cId="1077336452" sldId="257"/>
            <ac:spMk id="15" creationId="{7E014A0B-5338-4077-AFE9-A90D04D4492B}"/>
          </ac:spMkLst>
        </pc:spChg>
        <pc:grpChg chg="add">
          <ac:chgData name="Zia Chaudhary" userId="ebd311c6-7c53-43dd-9c5e-424cb94618b7" providerId="ADAL" clId="{58C73AE7-B9C2-426C-BB00-E936E98B02D0}" dt="2024-07-02T11:14:34.240" v="7" actId="26606"/>
          <ac:grpSpMkLst>
            <pc:docMk/>
            <pc:sldMk cId="1077336452" sldId="257"/>
            <ac:grpSpMk id="17" creationId="{78127680-150F-4A90-9950-F66392578116}"/>
          </ac:grpSpMkLst>
        </pc:grpChg>
        <pc:grpChg chg="add">
          <ac:chgData name="Zia Chaudhary" userId="ebd311c6-7c53-43dd-9c5e-424cb94618b7" providerId="ADAL" clId="{58C73AE7-B9C2-426C-BB00-E936E98B02D0}" dt="2024-07-02T11:14:34.240" v="7" actId="26606"/>
          <ac:grpSpMkLst>
            <pc:docMk/>
            <pc:sldMk cId="1077336452" sldId="257"/>
            <ac:grpSpMk id="23" creationId="{466920E5-8640-4C24-A775-8647637094A7}"/>
          </ac:grpSpMkLst>
        </pc:grpChg>
        <pc:picChg chg="add del mod">
          <ac:chgData name="Zia Chaudhary" userId="ebd311c6-7c53-43dd-9c5e-424cb94618b7" providerId="ADAL" clId="{58C73AE7-B9C2-426C-BB00-E936E98B02D0}" dt="2024-07-03T14:11:04.703" v="8258" actId="1037"/>
          <ac:picMkLst>
            <pc:docMk/>
            <pc:sldMk cId="1077336452" sldId="257"/>
            <ac:picMk id="4" creationId="{D0AA5B82-BB5B-8B28-F96B-10975B31FB58}"/>
          </ac:picMkLst>
        </pc:picChg>
        <pc:picChg chg="add del mod">
          <ac:chgData name="Zia Chaudhary" userId="ebd311c6-7c53-43dd-9c5e-424cb94618b7" providerId="ADAL" clId="{58C73AE7-B9C2-426C-BB00-E936E98B02D0}" dt="2024-07-08T11:49:21.165" v="16068" actId="478"/>
          <ac:picMkLst>
            <pc:docMk/>
            <pc:sldMk cId="1077336452" sldId="257"/>
            <ac:picMk id="5" creationId="{9A4AA0D3-41E1-6A4A-A94B-DBF5B041AB51}"/>
          </ac:picMkLst>
        </pc:picChg>
        <pc:picChg chg="add del mod">
          <ac:chgData name="Zia Chaudhary" userId="ebd311c6-7c53-43dd-9c5e-424cb94618b7" providerId="ADAL" clId="{58C73AE7-B9C2-426C-BB00-E936E98B02D0}" dt="2024-07-08T11:29:13.187" v="16063" actId="14100"/>
          <ac:picMkLst>
            <pc:docMk/>
            <pc:sldMk cId="1077336452" sldId="257"/>
            <ac:picMk id="8" creationId="{15A1FBEA-E93E-4400-AA4F-AE00882276A0}"/>
          </ac:picMkLst>
        </pc:picChg>
        <pc:picChg chg="add mod">
          <ac:chgData name="Zia Chaudhary" userId="ebd311c6-7c53-43dd-9c5e-424cb94618b7" providerId="ADAL" clId="{58C73AE7-B9C2-426C-BB00-E936E98B02D0}" dt="2024-07-08T11:49:57.501" v="16076" actId="1076"/>
          <ac:picMkLst>
            <pc:docMk/>
            <pc:sldMk cId="1077336452" sldId="257"/>
            <ac:picMk id="9" creationId="{95013C60-A074-BA31-ABA9-71AA0354C3F5}"/>
          </ac:picMkLst>
        </pc:picChg>
      </pc:sldChg>
      <pc:sldChg chg="addSp delSp modSp add del mod modAnim">
        <pc:chgData name="Zia Chaudhary" userId="ebd311c6-7c53-43dd-9c5e-424cb94618b7" providerId="ADAL" clId="{58C73AE7-B9C2-426C-BB00-E936E98B02D0}" dt="2024-07-04T07:19:34.661" v="8432" actId="47"/>
        <pc:sldMkLst>
          <pc:docMk/>
          <pc:sldMk cId="0" sldId="290"/>
        </pc:sldMkLst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33" creationId="{1005C5FB-2275-D821-1BBF-593600DC966A}"/>
          </ac:spMkLst>
        </pc:spChg>
        <pc:spChg chg="mod topLvl">
          <ac:chgData name="Zia Chaudhary" userId="ebd311c6-7c53-43dd-9c5e-424cb94618b7" providerId="ADAL" clId="{58C73AE7-B9C2-426C-BB00-E936E98B02D0}" dt="2024-07-03T12:16:27.071" v="6487" actId="1038"/>
          <ac:spMkLst>
            <pc:docMk/>
            <pc:sldMk cId="0" sldId="290"/>
            <ac:spMk id="245" creationId="{FA35DC07-13B1-6341-E5FC-DE95A6450CB8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50" creationId="{AA6583E7-6710-344A-A6F4-B3BA2CBF34BB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51" creationId="{8769B563-F3B1-23D7-05E4-9E8406098DAD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52" creationId="{9C1FE4CD-B677-7C22-3D59-AEAB92D8CB98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58" creationId="{AF8CE412-3F08-6D8D-C311-F4A5A6651ABB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59" creationId="{7A99EA68-7922-5241-6F21-2B71E2F32C7F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60" creationId="{CD0B90C5-EDC7-E3C1-25EB-442F3046B807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61" creationId="{9AC6F00D-43F3-54E0-3AC6-7E9334281D7C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62" creationId="{8EF6D260-CC8A-0789-49C1-CF878023B839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63" creationId="{0B752ECB-7499-5BCA-FE37-B843B6DA8EF4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67" creationId="{2F3C6B21-73C1-E06E-C2B9-F5ED6181832A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68" creationId="{7E8831E1-66FA-7768-5994-9D658F934D8A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69" creationId="{2E09CE55-6972-FCF0-858F-B17583E2F5A0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70" creationId="{191A5A4B-75A4-11D3-221F-828539327B42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71" creationId="{CEEB08BD-CE34-D1BD-4840-0E18F44C8F04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72" creationId="{46E18244-CF32-4ADA-A26F-B7D0083E081B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74" creationId="{E8101F7A-00D9-DBFB-1263-0D06075D6045}"/>
          </ac:spMkLst>
        </pc:spChg>
        <pc:spChg chg="mod topLvl">
          <ac:chgData name="Zia Chaudhary" userId="ebd311c6-7c53-43dd-9c5e-424cb94618b7" providerId="ADAL" clId="{58C73AE7-B9C2-426C-BB00-E936E98B02D0}" dt="2024-07-03T11:17:11.935" v="1109" actId="164"/>
          <ac:spMkLst>
            <pc:docMk/>
            <pc:sldMk cId="0" sldId="290"/>
            <ac:spMk id="275" creationId="{04DB422E-3192-66AF-F755-C1ECF36B4264}"/>
          </ac:spMkLst>
        </pc:spChg>
        <pc:spChg chg="mod topLvl">
          <ac:chgData name="Zia Chaudhary" userId="ebd311c6-7c53-43dd-9c5e-424cb94618b7" providerId="ADAL" clId="{58C73AE7-B9C2-426C-BB00-E936E98B02D0}" dt="2024-07-03T11:17:11.935" v="1109" actId="164"/>
          <ac:spMkLst>
            <pc:docMk/>
            <pc:sldMk cId="0" sldId="290"/>
            <ac:spMk id="276" creationId="{0C264CC9-1B94-F834-2745-EA1FD7AA6C11}"/>
          </ac:spMkLst>
        </pc:spChg>
        <pc:spChg chg="mod">
          <ac:chgData name="Zia Chaudhary" userId="ebd311c6-7c53-43dd-9c5e-424cb94618b7" providerId="ADAL" clId="{58C73AE7-B9C2-426C-BB00-E936E98B02D0}" dt="2024-07-03T11:17:04.426" v="1101" actId="164"/>
          <ac:spMkLst>
            <pc:docMk/>
            <pc:sldMk cId="0" sldId="290"/>
            <ac:spMk id="277" creationId="{5D52D324-C8C5-3C85-8B5C-E39BC89EB5DA}"/>
          </ac:spMkLst>
        </pc:spChg>
        <pc:spChg chg="mod">
          <ac:chgData name="Zia Chaudhary" userId="ebd311c6-7c53-43dd-9c5e-424cb94618b7" providerId="ADAL" clId="{58C73AE7-B9C2-426C-BB00-E936E98B02D0}" dt="2024-07-03T11:17:29.867" v="1113" actId="164"/>
          <ac:spMkLst>
            <pc:docMk/>
            <pc:sldMk cId="0" sldId="290"/>
            <ac:spMk id="278" creationId="{3497947A-675D-1418-16AC-ABAD64869C3C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79" creationId="{64BAFFDB-44F4-E1FA-3C22-0AB2D4C96A31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80" creationId="{9A2F2E56-4F08-59F5-EAA4-3EC105D3B57B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81" creationId="{25F043F8-C7B5-7C60-D8B6-31C12EEAEFCE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82" creationId="{A5A7EDCA-C255-800F-1584-0FC02104804F}"/>
          </ac:spMkLst>
        </pc:spChg>
        <pc:spChg chg="mod">
          <ac:chgData name="Zia Chaudhary" userId="ebd311c6-7c53-43dd-9c5e-424cb94618b7" providerId="ADAL" clId="{58C73AE7-B9C2-426C-BB00-E936E98B02D0}" dt="2024-07-03T11:17:04.426" v="1101" actId="164"/>
          <ac:spMkLst>
            <pc:docMk/>
            <pc:sldMk cId="0" sldId="290"/>
            <ac:spMk id="285" creationId="{3458054C-984A-1462-4CCA-C3D456332ADF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86" creationId="{D3DF4ACB-3485-214D-BD52-2CDD1C7D3698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288" creationId="{10E19166-0F73-CEB8-2941-1CC3A724B6C9}"/>
          </ac:spMkLst>
        </pc:spChg>
        <pc:spChg chg="mod topLvl">
          <ac:chgData name="Zia Chaudhary" userId="ebd311c6-7c53-43dd-9c5e-424cb94618b7" providerId="ADAL" clId="{58C73AE7-B9C2-426C-BB00-E936E98B02D0}" dt="2024-07-03T11:17:11.935" v="1109" actId="164"/>
          <ac:spMkLst>
            <pc:docMk/>
            <pc:sldMk cId="0" sldId="290"/>
            <ac:spMk id="289" creationId="{3180B571-FA6C-98DB-202E-438CBB5FF15C}"/>
          </ac:spMkLst>
        </pc:spChg>
        <pc:spChg chg="mod">
          <ac:chgData name="Zia Chaudhary" userId="ebd311c6-7c53-43dd-9c5e-424cb94618b7" providerId="ADAL" clId="{58C73AE7-B9C2-426C-BB00-E936E98B02D0}" dt="2024-07-03T11:17:04.426" v="1101" actId="164"/>
          <ac:spMkLst>
            <pc:docMk/>
            <pc:sldMk cId="0" sldId="290"/>
            <ac:spMk id="290" creationId="{406E399E-B8F3-2481-5CC0-038824FF6AE5}"/>
          </ac:spMkLst>
        </pc:spChg>
        <pc:spChg chg="mod">
          <ac:chgData name="Zia Chaudhary" userId="ebd311c6-7c53-43dd-9c5e-424cb94618b7" providerId="ADAL" clId="{58C73AE7-B9C2-426C-BB00-E936E98B02D0}" dt="2024-07-02T11:51:10.571" v="157" actId="164"/>
          <ac:spMkLst>
            <pc:docMk/>
            <pc:sldMk cId="0" sldId="290"/>
            <ac:spMk id="291" creationId="{D9311A88-A652-DF3D-781C-DE954B0F9B8F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292" creationId="{D30DD445-E19E-6B86-9082-B7AAEF87DAD3}"/>
          </ac:spMkLst>
        </pc:spChg>
        <pc:spChg chg="mod">
          <ac:chgData name="Zia Chaudhary" userId="ebd311c6-7c53-43dd-9c5e-424cb94618b7" providerId="ADAL" clId="{58C73AE7-B9C2-426C-BB00-E936E98B02D0}" dt="2024-07-02T11:51:10.571" v="157" actId="164"/>
          <ac:spMkLst>
            <pc:docMk/>
            <pc:sldMk cId="0" sldId="290"/>
            <ac:spMk id="293" creationId="{B12DB669-F89D-B116-69E9-AE6AF571D0A6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294" creationId="{D6C40AC2-D235-ADB1-F2EA-372F21DB1424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295" creationId="{6516DECE-F2D7-4628-E216-D5787DF06C55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296" creationId="{80EC4EB6-9A03-58CF-9C8D-F5A236FE407E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297" creationId="{468831B2-B959-7B57-AE7B-9F52F71AD7E8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298" creationId="{0E4757DB-FACD-141E-9D14-449CEBE71A8F}"/>
          </ac:spMkLst>
        </pc:spChg>
        <pc:spChg chg="mod">
          <ac:chgData name="Zia Chaudhary" userId="ebd311c6-7c53-43dd-9c5e-424cb94618b7" providerId="ADAL" clId="{58C73AE7-B9C2-426C-BB00-E936E98B02D0}" dt="2024-07-02T11:51:10.571" v="157" actId="164"/>
          <ac:spMkLst>
            <pc:docMk/>
            <pc:sldMk cId="0" sldId="290"/>
            <ac:spMk id="300" creationId="{6538FD34-6A4B-B158-AA3B-B0C324F9E9A4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01" creationId="{41D052AB-CD22-5AB7-C7EE-9AE28B0CD26A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02" creationId="{04C87108-3404-D13F-4A13-5B6ADF8895F2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03" creationId="{0B0C29C2-595F-8F22-71B8-C9D3AF662C02}"/>
          </ac:spMkLst>
        </pc:spChg>
        <pc:spChg chg="mod">
          <ac:chgData name="Zia Chaudhary" userId="ebd311c6-7c53-43dd-9c5e-424cb94618b7" providerId="ADAL" clId="{58C73AE7-B9C2-426C-BB00-E936E98B02D0}" dt="2024-07-02T11:51:20.315" v="158" actId="164"/>
          <ac:spMkLst>
            <pc:docMk/>
            <pc:sldMk cId="0" sldId="290"/>
            <ac:spMk id="304" creationId="{330ED766-9500-E9F0-BDA4-9FC89871F643}"/>
          </ac:spMkLst>
        </pc:spChg>
        <pc:spChg chg="mod">
          <ac:chgData name="Zia Chaudhary" userId="ebd311c6-7c53-43dd-9c5e-424cb94618b7" providerId="ADAL" clId="{58C73AE7-B9C2-426C-BB00-E936E98B02D0}" dt="2024-07-03T11:17:29.867" v="1113" actId="164"/>
          <ac:spMkLst>
            <pc:docMk/>
            <pc:sldMk cId="0" sldId="290"/>
            <ac:spMk id="306" creationId="{C45BCC18-EB69-5040-61BB-F91C0CACF38B}"/>
          </ac:spMkLst>
        </pc:spChg>
        <pc:spChg chg="mod">
          <ac:chgData name="Zia Chaudhary" userId="ebd311c6-7c53-43dd-9c5e-424cb94618b7" providerId="ADAL" clId="{58C73AE7-B9C2-426C-BB00-E936E98B02D0}" dt="2024-07-03T11:17:04.426" v="1101" actId="164"/>
          <ac:spMkLst>
            <pc:docMk/>
            <pc:sldMk cId="0" sldId="290"/>
            <ac:spMk id="307" creationId="{A730B17C-D896-D72D-E603-9456F0088ED4}"/>
          </ac:spMkLst>
        </pc:spChg>
        <pc:spChg chg="mod topLvl">
          <ac:chgData name="Zia Chaudhary" userId="ebd311c6-7c53-43dd-9c5e-424cb94618b7" providerId="ADAL" clId="{58C73AE7-B9C2-426C-BB00-E936E98B02D0}" dt="2024-07-03T11:17:11.935" v="1109" actId="164"/>
          <ac:spMkLst>
            <pc:docMk/>
            <pc:sldMk cId="0" sldId="290"/>
            <ac:spMk id="308" creationId="{AEE38C2A-580F-1451-FD74-DD42A04D0EA5}"/>
          </ac:spMkLst>
        </pc:spChg>
        <pc:spChg chg="mod">
          <ac:chgData name="Zia Chaudhary" userId="ebd311c6-7c53-43dd-9c5e-424cb94618b7" providerId="ADAL" clId="{58C73AE7-B9C2-426C-BB00-E936E98B02D0}" dt="2024-07-03T11:17:29.867" v="1113" actId="164"/>
          <ac:spMkLst>
            <pc:docMk/>
            <pc:sldMk cId="0" sldId="290"/>
            <ac:spMk id="309" creationId="{FEF727FE-5E84-3712-55BF-7C643AAC8FF5}"/>
          </ac:spMkLst>
        </pc:spChg>
        <pc:spChg chg="mod">
          <ac:chgData name="Zia Chaudhary" userId="ebd311c6-7c53-43dd-9c5e-424cb94618b7" providerId="ADAL" clId="{58C73AE7-B9C2-426C-BB00-E936E98B02D0}" dt="2024-07-03T11:17:29.867" v="1113" actId="164"/>
          <ac:spMkLst>
            <pc:docMk/>
            <pc:sldMk cId="0" sldId="290"/>
            <ac:spMk id="310" creationId="{6B98C64B-8C0A-0AFA-426E-1FBE987CC91B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11" creationId="{D41491D1-2B7B-D859-E9A7-9B768BAB3366}"/>
          </ac:spMkLst>
        </pc:spChg>
        <pc:spChg chg="mod">
          <ac:chgData name="Zia Chaudhary" userId="ebd311c6-7c53-43dd-9c5e-424cb94618b7" providerId="ADAL" clId="{58C73AE7-B9C2-426C-BB00-E936E98B02D0}" dt="2024-07-03T11:17:29.867" v="1113" actId="164"/>
          <ac:spMkLst>
            <pc:docMk/>
            <pc:sldMk cId="0" sldId="290"/>
            <ac:spMk id="312" creationId="{FE63CCDB-25FB-D6D3-C7C2-D087642D3399}"/>
          </ac:spMkLst>
        </pc:spChg>
        <pc:spChg chg="mod">
          <ac:chgData name="Zia Chaudhary" userId="ebd311c6-7c53-43dd-9c5e-424cb94618b7" providerId="ADAL" clId="{58C73AE7-B9C2-426C-BB00-E936E98B02D0}" dt="2024-07-03T11:17:29.867" v="1113" actId="164"/>
          <ac:spMkLst>
            <pc:docMk/>
            <pc:sldMk cId="0" sldId="290"/>
            <ac:spMk id="313" creationId="{5B18D57D-33DD-34CA-CAD2-5D4BC706D950}"/>
          </ac:spMkLst>
        </pc:spChg>
        <pc:spChg chg="mod topLvl">
          <ac:chgData name="Zia Chaudhary" userId="ebd311c6-7c53-43dd-9c5e-424cb94618b7" providerId="ADAL" clId="{58C73AE7-B9C2-426C-BB00-E936E98B02D0}" dt="2024-07-03T11:17:11.935" v="1109" actId="164"/>
          <ac:spMkLst>
            <pc:docMk/>
            <pc:sldMk cId="0" sldId="290"/>
            <ac:spMk id="314" creationId="{A32A773A-5594-5D9A-8630-4FDE95AF59E8}"/>
          </ac:spMkLst>
        </pc:spChg>
        <pc:spChg chg="mod">
          <ac:chgData name="Zia Chaudhary" userId="ebd311c6-7c53-43dd-9c5e-424cb94618b7" providerId="ADAL" clId="{58C73AE7-B9C2-426C-BB00-E936E98B02D0}" dt="2024-07-03T11:17:29.867" v="1113" actId="164"/>
          <ac:spMkLst>
            <pc:docMk/>
            <pc:sldMk cId="0" sldId="290"/>
            <ac:spMk id="315" creationId="{C036E611-FECA-AA0C-1BD1-49ED302D613B}"/>
          </ac:spMkLst>
        </pc:spChg>
        <pc:spChg chg="mod topLvl">
          <ac:chgData name="Zia Chaudhary" userId="ebd311c6-7c53-43dd-9c5e-424cb94618b7" providerId="ADAL" clId="{58C73AE7-B9C2-426C-BB00-E936E98B02D0}" dt="2024-07-03T11:17:11.935" v="1109" actId="164"/>
          <ac:spMkLst>
            <pc:docMk/>
            <pc:sldMk cId="0" sldId="290"/>
            <ac:spMk id="316" creationId="{9322A3AC-833A-B958-1121-726F487643D6}"/>
          </ac:spMkLst>
        </pc:spChg>
        <pc:spChg chg="mod topLvl">
          <ac:chgData name="Zia Chaudhary" userId="ebd311c6-7c53-43dd-9c5e-424cb94618b7" providerId="ADAL" clId="{58C73AE7-B9C2-426C-BB00-E936E98B02D0}" dt="2024-07-03T11:17:11.935" v="1109" actId="164"/>
          <ac:spMkLst>
            <pc:docMk/>
            <pc:sldMk cId="0" sldId="290"/>
            <ac:spMk id="317" creationId="{B7E74D2A-B9F5-ADB2-054C-21C34BECB836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19" creationId="{636074DE-0642-F484-F670-2FDE490BA033}"/>
          </ac:spMkLst>
        </pc:spChg>
        <pc:spChg chg="mod topLvl">
          <ac:chgData name="Zia Chaudhary" userId="ebd311c6-7c53-43dd-9c5e-424cb94618b7" providerId="ADAL" clId="{58C73AE7-B9C2-426C-BB00-E936E98B02D0}" dt="2024-07-03T11:17:11.935" v="1109" actId="164"/>
          <ac:spMkLst>
            <pc:docMk/>
            <pc:sldMk cId="0" sldId="290"/>
            <ac:spMk id="320" creationId="{6C95231E-6999-156E-DFA9-56D76628CE6C}"/>
          </ac:spMkLst>
        </pc:spChg>
        <pc:spChg chg="mod">
          <ac:chgData name="Zia Chaudhary" userId="ebd311c6-7c53-43dd-9c5e-424cb94618b7" providerId="ADAL" clId="{58C73AE7-B9C2-426C-BB00-E936E98B02D0}" dt="2024-07-03T11:17:30.921" v="1115" actId="1036"/>
          <ac:spMkLst>
            <pc:docMk/>
            <pc:sldMk cId="0" sldId="290"/>
            <ac:spMk id="321" creationId="{D62A106C-39B8-5F69-3688-6B897F8CD2F5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22" creationId="{E795FB0D-59E5-B844-1FBC-BBD02D69F7C4}"/>
          </ac:spMkLst>
        </pc:spChg>
        <pc:spChg chg="mod topLvl">
          <ac:chgData name="Zia Chaudhary" userId="ebd311c6-7c53-43dd-9c5e-424cb94618b7" providerId="ADAL" clId="{58C73AE7-B9C2-426C-BB00-E936E98B02D0}" dt="2024-07-03T11:17:11.935" v="1109" actId="164"/>
          <ac:spMkLst>
            <pc:docMk/>
            <pc:sldMk cId="0" sldId="290"/>
            <ac:spMk id="323" creationId="{F1DE5B17-15E1-A2EE-71D3-83CAFD832B18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24" creationId="{529D6236-66B7-74E7-0AFD-46DF8D45F385}"/>
          </ac:spMkLst>
        </pc:spChg>
        <pc:spChg chg="mod topLvl">
          <ac:chgData name="Zia Chaudhary" userId="ebd311c6-7c53-43dd-9c5e-424cb94618b7" providerId="ADAL" clId="{58C73AE7-B9C2-426C-BB00-E936E98B02D0}" dt="2024-07-03T11:17:11.935" v="1109" actId="164"/>
          <ac:spMkLst>
            <pc:docMk/>
            <pc:sldMk cId="0" sldId="290"/>
            <ac:spMk id="325" creationId="{7C9031ED-262B-0418-DAA2-E9A1B9222F38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26" creationId="{7D1E52EB-1AE1-02C9-46A7-EF76A1F283B5}"/>
          </ac:spMkLst>
        </pc:spChg>
        <pc:spChg chg="mod">
          <ac:chgData name="Zia Chaudhary" userId="ebd311c6-7c53-43dd-9c5e-424cb94618b7" providerId="ADAL" clId="{58C73AE7-B9C2-426C-BB00-E936E98B02D0}" dt="2024-07-03T11:17:29.867" v="1113" actId="164"/>
          <ac:spMkLst>
            <pc:docMk/>
            <pc:sldMk cId="0" sldId="290"/>
            <ac:spMk id="327" creationId="{0B26E060-70D5-4977-34A3-404FBCF6320F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28" creationId="{54E7A151-A60D-2BBF-B3CA-47587465C833}"/>
          </ac:spMkLst>
        </pc:spChg>
        <pc:spChg chg="mod topLvl">
          <ac:chgData name="Zia Chaudhary" userId="ebd311c6-7c53-43dd-9c5e-424cb94618b7" providerId="ADAL" clId="{58C73AE7-B9C2-426C-BB00-E936E98B02D0}" dt="2024-07-03T11:17:11.935" v="1109" actId="164"/>
          <ac:spMkLst>
            <pc:docMk/>
            <pc:sldMk cId="0" sldId="290"/>
            <ac:spMk id="329" creationId="{1C7E126C-48C4-DC0B-B747-DDD12B733EE7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30" creationId="{19F919E2-5CE2-9C18-F0BD-74E2491C1BE4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31" creationId="{2F5ED8A5-F112-FF7A-DAD5-82B6AE363F0A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32" creationId="{48D692D4-12D6-903F-A406-08BD71FB800E}"/>
          </ac:spMkLst>
        </pc:spChg>
        <pc:spChg chg="mod">
          <ac:chgData name="Zia Chaudhary" userId="ebd311c6-7c53-43dd-9c5e-424cb94618b7" providerId="ADAL" clId="{58C73AE7-B9C2-426C-BB00-E936E98B02D0}" dt="2024-07-03T11:17:29.867" v="1113" actId="164"/>
          <ac:spMkLst>
            <pc:docMk/>
            <pc:sldMk cId="0" sldId="290"/>
            <ac:spMk id="333" creationId="{18EEEFBB-8A42-C376-FDE9-C9EE56238A4D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34" creationId="{9FC3083C-DBB9-BECA-5B42-8DCB32093591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35" creationId="{247591D6-0543-971B-CC03-010753E08DCA}"/>
          </ac:spMkLst>
        </pc:spChg>
        <pc:spChg chg="mod">
          <ac:chgData name="Zia Chaudhary" userId="ebd311c6-7c53-43dd-9c5e-424cb94618b7" providerId="ADAL" clId="{58C73AE7-B9C2-426C-BB00-E936E98B02D0}" dt="2024-07-03T11:17:29.867" v="1113" actId="164"/>
          <ac:spMkLst>
            <pc:docMk/>
            <pc:sldMk cId="0" sldId="290"/>
            <ac:spMk id="336" creationId="{9A01951F-F7D3-D4FC-51A2-3A22C4346216}"/>
          </ac:spMkLst>
        </pc:spChg>
        <pc:spChg chg="mod">
          <ac:chgData name="Zia Chaudhary" userId="ebd311c6-7c53-43dd-9c5e-424cb94618b7" providerId="ADAL" clId="{58C73AE7-B9C2-426C-BB00-E936E98B02D0}" dt="2024-07-03T11:17:29.867" v="1113" actId="164"/>
          <ac:spMkLst>
            <pc:docMk/>
            <pc:sldMk cId="0" sldId="290"/>
            <ac:spMk id="337" creationId="{6FAC926A-D8EA-A180-AE49-6DF39B3BE526}"/>
          </ac:spMkLst>
        </pc:spChg>
        <pc:spChg chg="mod">
          <ac:chgData name="Zia Chaudhary" userId="ebd311c6-7c53-43dd-9c5e-424cb94618b7" providerId="ADAL" clId="{58C73AE7-B9C2-426C-BB00-E936E98B02D0}" dt="2024-07-03T11:17:29.867" v="1113" actId="164"/>
          <ac:spMkLst>
            <pc:docMk/>
            <pc:sldMk cId="0" sldId="290"/>
            <ac:spMk id="338" creationId="{CCC979E9-3DF9-9960-EF90-5107ECDF6C4D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39" creationId="{39D2C230-7945-FD06-457C-CD49FABC8841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40" creationId="{02994A73-630F-1C0C-6CC6-E6E5ED005694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41" creationId="{BABB6DE6-D528-24D5-DB07-AF2DAA2FAFA4}"/>
          </ac:spMkLst>
        </pc:spChg>
        <pc:spChg chg="mod topLvl">
          <ac:chgData name="Zia Chaudhary" userId="ebd311c6-7c53-43dd-9c5e-424cb94618b7" providerId="ADAL" clId="{58C73AE7-B9C2-426C-BB00-E936E98B02D0}" dt="2024-07-03T11:17:11.935" v="1109" actId="164"/>
          <ac:spMkLst>
            <pc:docMk/>
            <pc:sldMk cId="0" sldId="290"/>
            <ac:spMk id="342" creationId="{0C4A5D08-37FA-8EEA-7B7B-24B1CB75A735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43" creationId="{48D758C2-AE0C-E587-0898-FBF43457AB50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44" creationId="{C408F23D-62BF-6DF1-31D6-4FAF1B668D76}"/>
          </ac:spMkLst>
        </pc:spChg>
        <pc:spChg chg="mod">
          <ac:chgData name="Zia Chaudhary" userId="ebd311c6-7c53-43dd-9c5e-424cb94618b7" providerId="ADAL" clId="{58C73AE7-B9C2-426C-BB00-E936E98B02D0}" dt="2024-07-03T11:17:29.867" v="1113" actId="164"/>
          <ac:spMkLst>
            <pc:docMk/>
            <pc:sldMk cId="0" sldId="290"/>
            <ac:spMk id="345" creationId="{8C8A1200-95EA-AB9D-8470-1EC620A543EC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346" creationId="{A241C351-45CD-2387-3AC3-1F37F0893939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47" creationId="{CAEBAADA-7FEE-008C-D174-8F4954A8C455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48" creationId="{6DB03512-F8A5-6235-D97A-A9AC68523551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49" creationId="{EC5AF5A1-C6A1-2022-77B1-34DBD4F41B1E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50" creationId="{7691A8D0-BB37-51EF-7EC8-098D1D2E5C58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51" creationId="{5B42EAB8-C16D-0474-A7CF-FE84505E0C4D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52" creationId="{719C98B8-73AC-FA0E-DF6C-5D6E12C06AD2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53" creationId="{54C20F92-A8F2-2488-9075-1C37682E0130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54" creationId="{2DF03A68-652F-A109-0066-994352A7292A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55" creationId="{B36B3888-1CFA-BF28-E133-8D61F818FAAE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56" creationId="{2FD8D323-C905-5B69-1235-E605AD09A57C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57" creationId="{61354619-DCC4-643E-B9EC-A7A3EECD8B84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58" creationId="{5C3B59B0-7340-A98C-C4EB-0BA52671CB2D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59" creationId="{DEB2B234-ED1C-F009-D35C-AE8F6893D926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60" creationId="{485F1326-E2CA-E0E8-CF7B-78078424638C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61" creationId="{B43E6A22-CE93-3453-5CBC-38B3BFB44EC6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62" creationId="{F17316B5-991C-F541-7562-0EAE02458239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63" creationId="{2A6339F9-DD31-B095-8C90-209ECEB5E03A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64" creationId="{AD416621-B512-FDAC-7620-BC4977B65B95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65" creationId="{F342B5E2-C900-62E9-A80B-C711CDA58B73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66" creationId="{CBC50C7D-F01B-7077-52CF-CC6BD7184437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67" creationId="{4F0F8C60-BE21-A523-9647-91F1F90458F2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68" creationId="{46CE430D-2A82-85C8-62BC-40E43807941E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69" creationId="{0E39C3FA-114E-2BC4-19C1-8E77D074C157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70" creationId="{8FA07A35-AD66-45EE-9C49-657E1F17D991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71" creationId="{6B118734-8E5A-55E3-FC13-DF99E0220AE7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72" creationId="{460CA226-5368-8762-84F3-21F840F6708B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73" creationId="{CB20A069-00D8-60C0-8BF8-DD3D9216C06C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74" creationId="{E2E222BD-90F5-0CDA-0D91-13361B4676B2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75" creationId="{0B5A03DD-A967-44D5-8522-602C580FF147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76" creationId="{275CF3F9-236E-D100-1C78-F8AEBA807F15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77" creationId="{2A76BC7B-438C-1D0B-DF9D-4030DBFD3BCC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78" creationId="{1A6E2302-0B6F-B786-28AE-962FD943E599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79" creationId="{1D8480B9-7993-477F-D04E-12406AB89C91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80" creationId="{B8F2181F-883C-F138-23B0-9F92F1C87BB1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81" creationId="{BC71333A-3B97-8EA3-C0BA-F71BAD5F4087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82" creationId="{BC4017B7-4C00-8AC9-ACDF-45F03880CAF7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83" creationId="{F2E22AD3-EC25-6F2A-3D17-84E3C24FCFD0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84" creationId="{0AD8D8C3-0BF2-5078-0A16-9BDF30099659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85" creationId="{9219413A-3672-2F00-D538-360571ED3F98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86" creationId="{8795BD07-E298-3F5F-F7B3-3C88374AE834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87" creationId="{3D7A0E05-69EB-019E-F56E-A86CC6FE6E14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88" creationId="{FAE23C86-BCD2-C7F1-475F-B1A44DFA6E97}"/>
          </ac:spMkLst>
        </pc:spChg>
        <pc:spChg chg="mod">
          <ac:chgData name="Zia Chaudhary" userId="ebd311c6-7c53-43dd-9c5e-424cb94618b7" providerId="ADAL" clId="{58C73AE7-B9C2-426C-BB00-E936E98B02D0}" dt="2024-07-02T11:51:10.571" v="157" actId="164"/>
          <ac:spMkLst>
            <pc:docMk/>
            <pc:sldMk cId="0" sldId="290"/>
            <ac:spMk id="389" creationId="{48332606-C871-6699-F120-D4325BDC0191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90" creationId="{2EAC6A0E-9D3B-ECAC-022F-FF0F9A06C42C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91" creationId="{9FC431EF-7C46-F079-2115-04133160CEEA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92" creationId="{7F3AD0BC-5BDD-911C-E784-3150EC9E2BD8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93" creationId="{00EB5140-0BDA-3649-D362-54FDD518EA58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94" creationId="{ADD7CE2E-F706-47BA-E431-88F4FE02939E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95" creationId="{21027831-BF59-1738-FFF7-C4EE92F4AE0B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96" creationId="{DE3A6C80-1018-5025-B1BF-292C427CC76E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97" creationId="{94F2D9DE-3BD8-A844-0D13-4DD29A990293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98" creationId="{F41D10CF-E461-C30D-0D12-64B7800DB0CF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399" creationId="{29349FDF-71E5-9AF6-7E38-84C87B08C41A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00" creationId="{25839D2D-22E8-C8E9-8DD7-2A7E527E6DC3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01" creationId="{E3F135BB-F4AC-F4E2-7395-92C4BD8C9935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02" creationId="{D6A0FDA6-7014-5AC2-3ACE-7F49C7DD4600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404" creationId="{14B6471B-A889-F61F-CDD5-7AF4D51E7C0A}"/>
          </ac:spMkLst>
        </pc:spChg>
        <pc:spChg chg="mod topLvl">
          <ac:chgData name="Zia Chaudhary" userId="ebd311c6-7c53-43dd-9c5e-424cb94618b7" providerId="ADAL" clId="{58C73AE7-B9C2-426C-BB00-E936E98B02D0}" dt="2024-07-02T11:54:02.168" v="168" actId="165"/>
          <ac:spMkLst>
            <pc:docMk/>
            <pc:sldMk cId="0" sldId="290"/>
            <ac:spMk id="405" creationId="{D6A2CA4E-44F8-05EF-3E19-3ADD5F40A904}"/>
          </ac:spMkLst>
        </pc:spChg>
        <pc:spChg chg="mod">
          <ac:chgData name="Zia Chaudhary" userId="ebd311c6-7c53-43dd-9c5e-424cb94618b7" providerId="ADAL" clId="{58C73AE7-B9C2-426C-BB00-E936E98B02D0}" dt="2024-07-02T11:53:49.858" v="166" actId="1076"/>
          <ac:spMkLst>
            <pc:docMk/>
            <pc:sldMk cId="0" sldId="290"/>
            <ac:spMk id="406" creationId="{7CB076D7-8DD6-136F-E467-72AB5602C128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08" creationId="{FCBD83F1-6BDA-5F91-4F1F-942B928ADB85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09" creationId="{C9A6B063-D22D-50FC-87BD-C5861E25546A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11" creationId="{A353A2C2-1A9F-3CB7-CE94-DD66A97D07DA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12" creationId="{5C993B05-4FCB-07FE-CAFC-856C6DA9AA09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13" creationId="{C436DD6F-87BE-F206-9B69-EED882E68704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14" creationId="{21D7D5AB-EC92-4CB3-F89D-9C1047493D22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15" creationId="{4A4120D8-F5EF-F2EA-D2BD-DBF6FF635ECC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16" creationId="{501009F0-1922-A929-BE21-EA6A5DB44F45}"/>
          </ac:spMkLst>
        </pc:spChg>
        <pc:spChg chg="mod">
          <ac:chgData name="Zia Chaudhary" userId="ebd311c6-7c53-43dd-9c5e-424cb94618b7" providerId="ADAL" clId="{58C73AE7-B9C2-426C-BB00-E936E98B02D0}" dt="2024-07-02T11:51:20.315" v="158" actId="164"/>
          <ac:spMkLst>
            <pc:docMk/>
            <pc:sldMk cId="0" sldId="290"/>
            <ac:spMk id="417" creationId="{F8CBEDF4-6333-E4B6-01B8-4A183A5FE054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18" creationId="{85AFA5E5-313B-D8DD-031C-54FD5FE389A7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20" creationId="{2B6D9CEE-56CF-745B-6F0E-F655571DC94C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21" creationId="{C3DAD256-D7ED-17BB-CC64-C8286BF2402A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23" creationId="{E773392A-7861-B9AD-B749-AB6405E520BF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24" creationId="{F84B58AC-650E-1E3F-AD58-1AD7772FA57E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26" creationId="{A83F6FFB-215A-E571-D976-BA28B47C0692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27" creationId="{C527AE28-7DD7-A063-DAEA-05BF18B23E1F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29" creationId="{3DB3E3D1-913E-5D02-C059-34069CE7F276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30" creationId="{27CB152B-12B9-6659-01D6-AB3B045D2BE0}"/>
          </ac:spMkLst>
        </pc:spChg>
        <pc:spChg chg="mod">
          <ac:chgData name="Zia Chaudhary" userId="ebd311c6-7c53-43dd-9c5e-424cb94618b7" providerId="ADAL" clId="{58C73AE7-B9C2-426C-BB00-E936E98B02D0}" dt="2024-07-03T12:15:09.845" v="6340" actId="1038"/>
          <ac:spMkLst>
            <pc:docMk/>
            <pc:sldMk cId="0" sldId="290"/>
            <ac:spMk id="431" creationId="{8381A062-759E-26DB-78A2-031495C677CB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33" creationId="{6806DB3A-9FA9-F16D-8800-BA68A5AB9264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34" creationId="{F0120CE6-07BE-7406-79DA-7DB3726910AC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437" creationId="{8B231C31-BAAE-ADF1-21B9-8A57AD0F109E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438" creationId="{957B98A5-5781-0802-07B3-C56AE70C0C80}"/>
          </ac:spMkLst>
        </pc:spChg>
        <pc:spChg chg="mod topLvl">
          <ac:chgData name="Zia Chaudhary" userId="ebd311c6-7c53-43dd-9c5e-424cb94618b7" providerId="ADAL" clId="{58C73AE7-B9C2-426C-BB00-E936E98B02D0}" dt="2024-07-03T11:17:11.935" v="1109" actId="164"/>
          <ac:spMkLst>
            <pc:docMk/>
            <pc:sldMk cId="0" sldId="290"/>
            <ac:spMk id="439" creationId="{21767CF2-CDD5-4342-0D6E-7A921CA1D1A8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440" creationId="{B89E7E69-50BA-9383-ABA6-A3196258FA00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441" creationId="{F21A3418-E57F-37E8-10A0-27B1C635C009}"/>
          </ac:spMkLst>
        </pc:spChg>
        <pc:spChg chg="mod">
          <ac:chgData name="Zia Chaudhary" userId="ebd311c6-7c53-43dd-9c5e-424cb94618b7" providerId="ADAL" clId="{58C73AE7-B9C2-426C-BB00-E936E98B02D0}" dt="2024-07-03T11:17:28.501" v="1111" actId="164"/>
          <ac:spMkLst>
            <pc:docMk/>
            <pc:sldMk cId="0" sldId="290"/>
            <ac:spMk id="442" creationId="{3E6AEFCA-57CD-24AF-C347-14AF21EFB903}"/>
          </ac:spMkLst>
        </pc:spChg>
        <pc:spChg chg="mod">
          <ac:chgData name="Zia Chaudhary" userId="ebd311c6-7c53-43dd-9c5e-424cb94618b7" providerId="ADAL" clId="{58C73AE7-B9C2-426C-BB00-E936E98B02D0}" dt="2024-07-03T11:17:29.867" v="1113" actId="164"/>
          <ac:spMkLst>
            <pc:docMk/>
            <pc:sldMk cId="0" sldId="290"/>
            <ac:spMk id="443" creationId="{245ED624-2264-9F8B-A79D-0B47760DC0A8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59" creationId="{CAD1890B-298F-FD76-D6AE-945AF493FAA7}"/>
          </ac:spMkLst>
        </pc:spChg>
        <pc:spChg chg="mod">
          <ac:chgData name="Zia Chaudhary" userId="ebd311c6-7c53-43dd-9c5e-424cb94618b7" providerId="ADAL" clId="{58C73AE7-B9C2-426C-BB00-E936E98B02D0}" dt="2024-07-02T11:54:13.170" v="169" actId="165"/>
          <ac:spMkLst>
            <pc:docMk/>
            <pc:sldMk cId="0" sldId="290"/>
            <ac:spMk id="460" creationId="{FC128DA7-0680-F642-F7AD-E2BEB7762608}"/>
          </ac:spMkLst>
        </pc:spChg>
        <pc:grpChg chg="add mod">
          <ac:chgData name="Zia Chaudhary" userId="ebd311c6-7c53-43dd-9c5e-424cb94618b7" providerId="ADAL" clId="{58C73AE7-B9C2-426C-BB00-E936E98B02D0}" dt="2024-07-02T11:34:02.990" v="118" actId="164"/>
          <ac:grpSpMkLst>
            <pc:docMk/>
            <pc:sldMk cId="0" sldId="290"/>
            <ac:grpSpMk id="2" creationId="{2922D2F5-18BE-4DBA-9EA9-86EE9B32A6EE}"/>
          </ac:grpSpMkLst>
        </pc:grpChg>
        <pc:grpChg chg="add mod">
          <ac:chgData name="Zia Chaudhary" userId="ebd311c6-7c53-43dd-9c5e-424cb94618b7" providerId="ADAL" clId="{58C73AE7-B9C2-426C-BB00-E936E98B02D0}" dt="2024-07-03T11:17:28.501" v="1111" actId="164"/>
          <ac:grpSpMkLst>
            <pc:docMk/>
            <pc:sldMk cId="0" sldId="290"/>
            <ac:grpSpMk id="2" creationId="{D3F62541-8073-21A6-6EC1-E48C298DEF84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3" creationId="{76C99947-D7AD-00E3-E7B9-5C3438B6CE74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4" creationId="{14B5DD65-D284-3E58-8DB1-5955BF9EDAF1}"/>
          </ac:grpSpMkLst>
        </pc:grpChg>
        <pc:grpChg chg="mod">
          <ac:chgData name="Zia Chaudhary" userId="ebd311c6-7c53-43dd-9c5e-424cb94618b7" providerId="ADAL" clId="{58C73AE7-B9C2-426C-BB00-E936E98B02D0}" dt="2024-07-03T11:17:28.501" v="1111" actId="164"/>
          <ac:grpSpMkLst>
            <pc:docMk/>
            <pc:sldMk cId="0" sldId="290"/>
            <ac:grpSpMk id="5" creationId="{54BBE9E7-4BD6-A723-41BA-2F85C27AFF91}"/>
          </ac:grpSpMkLst>
        </pc:grpChg>
        <pc:grpChg chg="mod">
          <ac:chgData name="Zia Chaudhary" userId="ebd311c6-7c53-43dd-9c5e-424cb94618b7" providerId="ADAL" clId="{58C73AE7-B9C2-426C-BB00-E936E98B02D0}" dt="2024-07-03T11:17:28.501" v="1111" actId="164"/>
          <ac:grpSpMkLst>
            <pc:docMk/>
            <pc:sldMk cId="0" sldId="290"/>
            <ac:grpSpMk id="6" creationId="{685A74D6-05E8-70CF-B10B-5520ACA7BEA3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7" creationId="{32CD41EA-9D73-743F-CE73-C0C6A0811C8B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8" creationId="{F8604478-FE81-78BB-A99D-85CBABCAC647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9" creationId="{83013437-1EF9-19C8-5DCD-230BF88CF93F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10" creationId="{7C5D3D35-0B59-55D1-6240-79E92F0A797A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11" creationId="{84B135C3-C092-E196-9937-28B535376F97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12" creationId="{7D4024CB-D23B-8F5A-632A-872471EF81C0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13" creationId="{3480219C-F53E-6E18-A88E-A17ED3A44A4B}"/>
          </ac:grpSpMkLst>
        </pc:grpChg>
        <pc:grpChg chg="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14" creationId="{E12BC8C3-D2CE-61BC-CC82-D341E8FE2BB0}"/>
          </ac:grpSpMkLst>
        </pc:grpChg>
        <pc:grpChg chg="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15" creationId="{25F975B0-B685-443C-EDB7-833566FEBA7A}"/>
          </ac:grpSpMkLst>
        </pc:grpChg>
        <pc:grpChg chg="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16" creationId="{CEFE2E2A-9211-5771-CB9A-5A2FAA92182B}"/>
          </ac:grpSpMkLst>
        </pc:grpChg>
        <pc:grpChg chg="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17" creationId="{B1594B4E-AA28-75C1-0F12-65F1A5E2FBD8}"/>
          </ac:grpSpMkLst>
        </pc:grpChg>
        <pc:grpChg chg="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18" creationId="{B2BE365F-C142-E1E2-D68B-18F38A777EC5}"/>
          </ac:grpSpMkLst>
        </pc:grpChg>
        <pc:grpChg chg="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19" creationId="{A6063B61-10AC-F203-B10F-ED12C90A23C6}"/>
          </ac:grpSpMkLst>
        </pc:grpChg>
        <pc:grpChg chg="mod topLvl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20" creationId="{D8C04655-90DC-86DC-4E55-9DEF8C5E24BA}"/>
          </ac:grpSpMkLst>
        </pc:grpChg>
        <pc:grpChg chg="mod">
          <ac:chgData name="Zia Chaudhary" userId="ebd311c6-7c53-43dd-9c5e-424cb94618b7" providerId="ADAL" clId="{58C73AE7-B9C2-426C-BB00-E936E98B02D0}" dt="2024-07-03T11:17:28.501" v="1111" actId="164"/>
          <ac:grpSpMkLst>
            <pc:docMk/>
            <pc:sldMk cId="0" sldId="290"/>
            <ac:grpSpMk id="21" creationId="{9ECD5B04-1AC5-153E-EEB9-39663FC2DB3E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22" creationId="{DF0CE37E-C23C-C50D-481D-BEE80EEFF23C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23" creationId="{6558B4A5-8AA5-F457-D994-E2FCB4337164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24" creationId="{73380EC2-C3E3-7B01-CBA7-EF7F22A768B6}"/>
          </ac:grpSpMkLst>
        </pc:grpChg>
        <pc:grpChg chg="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25" creationId="{A5C8417E-EF07-95AA-4A6A-009747C13F0E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26" creationId="{392299AD-9D1F-B80C-321D-951F78B26555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27" creationId="{62E20A40-914E-F34E-87B6-8B90527CB858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28" creationId="{EFAAE8AB-6854-CC80-BADF-484E062D3CE3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29" creationId="{088C8304-E2AC-9F8E-3B6C-5AD89E0A031C}"/>
          </ac:grpSpMkLst>
        </pc:grpChg>
        <pc:grpChg chg="add mod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30" creationId="{1BB6F5A0-58C1-6863-AA82-9529B3739481}"/>
          </ac:grpSpMkLst>
        </pc:grpChg>
        <pc:grpChg chg="add mod topLvl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31" creationId="{E1A62E7C-A79B-27FE-98C9-01B66511B892}"/>
          </ac:grpSpMkLst>
        </pc:grpChg>
        <pc:grpChg chg="add mod">
          <ac:chgData name="Zia Chaudhary" userId="ebd311c6-7c53-43dd-9c5e-424cb94618b7" providerId="ADAL" clId="{58C73AE7-B9C2-426C-BB00-E936E98B02D0}" dt="2024-07-03T11:17:28.501" v="1111" actId="164"/>
          <ac:grpSpMkLst>
            <pc:docMk/>
            <pc:sldMk cId="0" sldId="290"/>
            <ac:grpSpMk id="224" creationId="{57A3A48C-0DD5-E88D-726E-CB939A72D513}"/>
          </ac:grpSpMkLst>
        </pc:grpChg>
        <pc:grpChg chg="add del mod topLvl">
          <ac:chgData name="Zia Chaudhary" userId="ebd311c6-7c53-43dd-9c5e-424cb94618b7" providerId="ADAL" clId="{58C73AE7-B9C2-426C-BB00-E936E98B02D0}" dt="2024-07-02T11:54:13.170" v="169" actId="165"/>
          <ac:grpSpMkLst>
            <pc:docMk/>
            <pc:sldMk cId="0" sldId="290"/>
            <ac:grpSpMk id="224" creationId="{F88ECFE4-DD6E-F313-AFE4-EBB36F7C844E}"/>
          </ac:grpSpMkLst>
        </pc:grpChg>
        <pc:grpChg chg="add mod">
          <ac:chgData name="Zia Chaudhary" userId="ebd311c6-7c53-43dd-9c5e-424cb94618b7" providerId="ADAL" clId="{58C73AE7-B9C2-426C-BB00-E936E98B02D0}" dt="2024-07-02T11:51:20.315" v="158" actId="164"/>
          <ac:grpSpMkLst>
            <pc:docMk/>
            <pc:sldMk cId="0" sldId="290"/>
            <ac:grpSpMk id="225" creationId="{41C1D1EB-5DC1-1E0F-7E83-29D19E055D2D}"/>
          </ac:grpSpMkLst>
        </pc:grpChg>
        <pc:grpChg chg="add mod">
          <ac:chgData name="Zia Chaudhary" userId="ebd311c6-7c53-43dd-9c5e-424cb94618b7" providerId="ADAL" clId="{58C73AE7-B9C2-426C-BB00-E936E98B02D0}" dt="2024-07-02T11:51:20.315" v="158" actId="164"/>
          <ac:grpSpMkLst>
            <pc:docMk/>
            <pc:sldMk cId="0" sldId="290"/>
            <ac:grpSpMk id="226" creationId="{4E358AAA-6148-1C56-7EFD-6335A22BA1F4}"/>
          </ac:grpSpMkLst>
        </pc:grpChg>
        <pc:grpChg chg="add mod">
          <ac:chgData name="Zia Chaudhary" userId="ebd311c6-7c53-43dd-9c5e-424cb94618b7" providerId="ADAL" clId="{58C73AE7-B9C2-426C-BB00-E936E98B02D0}" dt="2024-07-03T11:17:28.501" v="1111" actId="164"/>
          <ac:grpSpMkLst>
            <pc:docMk/>
            <pc:sldMk cId="0" sldId="290"/>
            <ac:grpSpMk id="227" creationId="{3F0FA382-03D6-5C2C-4C5C-1DE2ADF62E27}"/>
          </ac:grpSpMkLst>
        </pc:grpChg>
        <pc:grpChg chg="add del mod">
          <ac:chgData name="Zia Chaudhary" userId="ebd311c6-7c53-43dd-9c5e-424cb94618b7" providerId="ADAL" clId="{58C73AE7-B9C2-426C-BB00-E936E98B02D0}" dt="2024-07-02T11:54:02.168" v="168" actId="165"/>
          <ac:grpSpMkLst>
            <pc:docMk/>
            <pc:sldMk cId="0" sldId="290"/>
            <ac:grpSpMk id="227" creationId="{D89F2D4F-C513-C5B0-42B7-327E2B85B315}"/>
          </ac:grpSpMkLst>
        </pc:grpChg>
        <pc:grpChg chg="add mod">
          <ac:chgData name="Zia Chaudhary" userId="ebd311c6-7c53-43dd-9c5e-424cb94618b7" providerId="ADAL" clId="{58C73AE7-B9C2-426C-BB00-E936E98B02D0}" dt="2024-07-03T11:17:29.222" v="1112" actId="1038"/>
          <ac:grpSpMkLst>
            <pc:docMk/>
            <pc:sldMk cId="0" sldId="290"/>
            <ac:grpSpMk id="228" creationId="{73B03EFB-8412-8AB0-3BC1-9B4E64986F94}"/>
          </ac:grpSpMkLst>
        </pc:grpChg>
        <pc:grpChg chg="add mod">
          <ac:chgData name="Zia Chaudhary" userId="ebd311c6-7c53-43dd-9c5e-424cb94618b7" providerId="ADAL" clId="{58C73AE7-B9C2-426C-BB00-E936E98B02D0}" dt="2024-07-03T11:17:29.867" v="1113" actId="164"/>
          <ac:grpSpMkLst>
            <pc:docMk/>
            <pc:sldMk cId="0" sldId="290"/>
            <ac:grpSpMk id="229" creationId="{CE67686E-154C-B92D-E1F7-6AB103DC5B82}"/>
          </ac:grpSpMkLst>
        </pc:grpChg>
        <pc:grpChg chg="add mod topLvl">
          <ac:chgData name="Zia Chaudhary" userId="ebd311c6-7c53-43dd-9c5e-424cb94618b7" providerId="ADAL" clId="{58C73AE7-B9C2-426C-BB00-E936E98B02D0}" dt="2024-07-03T11:17:28.501" v="1111" actId="164"/>
          <ac:grpSpMkLst>
            <pc:docMk/>
            <pc:sldMk cId="0" sldId="290"/>
            <ac:grpSpMk id="230" creationId="{BC194C88-1283-325E-3263-AD6552BBE194}"/>
          </ac:grpSpMkLst>
        </pc:grpChg>
        <pc:grpChg chg="add del mod">
          <ac:chgData name="Zia Chaudhary" userId="ebd311c6-7c53-43dd-9c5e-424cb94618b7" providerId="ADAL" clId="{58C73AE7-B9C2-426C-BB00-E936E98B02D0}" dt="2024-07-03T11:17:11.935" v="1109" actId="164"/>
          <ac:grpSpMkLst>
            <pc:docMk/>
            <pc:sldMk cId="0" sldId="290"/>
            <ac:grpSpMk id="231" creationId="{3125FD75-F1EB-C3AE-02F2-507B552C1302}"/>
          </ac:grpSpMkLst>
        </pc:grpChg>
        <pc:grpChg chg="add mod">
          <ac:chgData name="Zia Chaudhary" userId="ebd311c6-7c53-43dd-9c5e-424cb94618b7" providerId="ADAL" clId="{58C73AE7-B9C2-426C-BB00-E936E98B02D0}" dt="2024-07-03T11:17:04.930" v="1102" actId="164"/>
          <ac:grpSpMkLst>
            <pc:docMk/>
            <pc:sldMk cId="0" sldId="290"/>
            <ac:grpSpMk id="234" creationId="{8BDF7296-E43F-F157-8A70-052A4F308747}"/>
          </ac:grpSpMkLst>
        </pc:grpChg>
        <pc:grpChg chg="add mod">
          <ac:chgData name="Zia Chaudhary" userId="ebd311c6-7c53-43dd-9c5e-424cb94618b7" providerId="ADAL" clId="{58C73AE7-B9C2-426C-BB00-E936E98B02D0}" dt="2024-07-03T11:17:04.426" v="1101" actId="164"/>
          <ac:grpSpMkLst>
            <pc:docMk/>
            <pc:sldMk cId="0" sldId="290"/>
            <ac:grpSpMk id="238" creationId="{15101F94-1321-6BB8-BE3F-E1DCCA97CD6D}"/>
          </ac:grpSpMkLst>
        </pc:grpChg>
        <pc:grpChg chg="mod">
          <ac:chgData name="Zia Chaudhary" userId="ebd311c6-7c53-43dd-9c5e-424cb94618b7" providerId="ADAL" clId="{58C73AE7-B9C2-426C-BB00-E936E98B02D0}" dt="2024-07-03T12:16:30.161" v="6499" actId="1037"/>
          <ac:grpSpMkLst>
            <pc:docMk/>
            <pc:sldMk cId="0" sldId="290"/>
            <ac:grpSpMk id="15364" creationId="{D7BBA619-1C96-DF83-2FEB-22E4C8574776}"/>
          </ac:grpSpMkLst>
        </pc:grpChg>
        <pc:grpChg chg="mod">
          <ac:chgData name="Zia Chaudhary" userId="ebd311c6-7c53-43dd-9c5e-424cb94618b7" providerId="ADAL" clId="{58C73AE7-B9C2-426C-BB00-E936E98B02D0}" dt="2024-07-03T11:17:28.501" v="1111" actId="164"/>
          <ac:grpSpMkLst>
            <pc:docMk/>
            <pc:sldMk cId="0" sldId="290"/>
            <ac:grpSpMk id="15561" creationId="{E9FB838C-3E0E-B5B8-373E-E38D427B48B1}"/>
          </ac:grpSpMkLst>
        </pc:grpChg>
        <pc:grpChg chg="mod">
          <ac:chgData name="Zia Chaudhary" userId="ebd311c6-7c53-43dd-9c5e-424cb94618b7" providerId="ADAL" clId="{58C73AE7-B9C2-426C-BB00-E936E98B02D0}" dt="2024-07-03T11:17:28.501" v="1111" actId="164"/>
          <ac:grpSpMkLst>
            <pc:docMk/>
            <pc:sldMk cId="0" sldId="290"/>
            <ac:grpSpMk id="15562" creationId="{1DDD5310-BFCF-39FC-7DC9-2C348DB0715F}"/>
          </ac:grpSpMkLst>
        </pc:grpChg>
        <pc:grpChg chg="mod">
          <ac:chgData name="Zia Chaudhary" userId="ebd311c6-7c53-43dd-9c5e-424cb94618b7" providerId="ADAL" clId="{58C73AE7-B9C2-426C-BB00-E936E98B02D0}" dt="2024-07-03T11:17:28.501" v="1111" actId="164"/>
          <ac:grpSpMkLst>
            <pc:docMk/>
            <pc:sldMk cId="0" sldId="290"/>
            <ac:grpSpMk id="15563" creationId="{36A8FC3A-42B9-BF9B-4DCF-C536CEABAAD0}"/>
          </ac:grpSpMkLst>
        </pc:grpChg>
        <pc:grpChg chg="mod">
          <ac:chgData name="Zia Chaudhary" userId="ebd311c6-7c53-43dd-9c5e-424cb94618b7" providerId="ADAL" clId="{58C73AE7-B9C2-426C-BB00-E936E98B02D0}" dt="2024-07-03T11:17:28.501" v="1111" actId="164"/>
          <ac:grpSpMkLst>
            <pc:docMk/>
            <pc:sldMk cId="0" sldId="290"/>
            <ac:grpSpMk id="15564" creationId="{F67815DE-B5ED-F3F3-1CB6-C8652BDF9024}"/>
          </ac:grpSpMkLst>
        </pc:grpChg>
        <pc:grpChg chg="mod">
          <ac:chgData name="Zia Chaudhary" userId="ebd311c6-7c53-43dd-9c5e-424cb94618b7" providerId="ADAL" clId="{58C73AE7-B9C2-426C-BB00-E936E98B02D0}" dt="2024-07-03T11:17:28.501" v="1111" actId="164"/>
          <ac:grpSpMkLst>
            <pc:docMk/>
            <pc:sldMk cId="0" sldId="290"/>
            <ac:grpSpMk id="15571" creationId="{92EBD7DE-080E-49AD-4A3B-2FA3FF6C64C7}"/>
          </ac:grpSpMkLst>
        </pc:grpChg>
        <pc:grpChg chg="mod">
          <ac:chgData name="Zia Chaudhary" userId="ebd311c6-7c53-43dd-9c5e-424cb94618b7" providerId="ADAL" clId="{58C73AE7-B9C2-426C-BB00-E936E98B02D0}" dt="2024-07-03T11:17:28.501" v="1111" actId="164"/>
          <ac:grpSpMkLst>
            <pc:docMk/>
            <pc:sldMk cId="0" sldId="290"/>
            <ac:grpSpMk id="15572" creationId="{8AF430E1-D38D-2D5D-A960-C3FFB5E2D0D6}"/>
          </ac:grpSpMkLst>
        </pc:grpChg>
        <pc:grpChg chg="mod">
          <ac:chgData name="Zia Chaudhary" userId="ebd311c6-7c53-43dd-9c5e-424cb94618b7" providerId="ADAL" clId="{58C73AE7-B9C2-426C-BB00-E936E98B02D0}" dt="2024-07-03T11:17:28.501" v="1111" actId="164"/>
          <ac:grpSpMkLst>
            <pc:docMk/>
            <pc:sldMk cId="0" sldId="290"/>
            <ac:grpSpMk id="15573" creationId="{BB53951D-C968-684A-3742-93D67ADD98EA}"/>
          </ac:grpSpMkLst>
        </pc:grpChg>
      </pc:sldChg>
      <pc:sldChg chg="addSp delSp modSp add del mod">
        <pc:chgData name="Zia Chaudhary" userId="ebd311c6-7c53-43dd-9c5e-424cb94618b7" providerId="ADAL" clId="{58C73AE7-B9C2-426C-BB00-E936E98B02D0}" dt="2024-07-04T07:20:45.851" v="8438" actId="47"/>
        <pc:sldMkLst>
          <pc:docMk/>
          <pc:sldMk cId="0" sldId="292"/>
        </pc:sldMkLst>
        <pc:spChg chg="mod topLvl">
          <ac:chgData name="Zia Chaudhary" userId="ebd311c6-7c53-43dd-9c5e-424cb94618b7" providerId="ADAL" clId="{58C73AE7-B9C2-426C-BB00-E936E98B02D0}" dt="2024-07-04T07:09:35.280" v="8415" actId="20577"/>
          <ac:spMkLst>
            <pc:docMk/>
            <pc:sldMk cId="0" sldId="292"/>
            <ac:spMk id="17411" creationId="{6078E7BA-A771-2152-EC7C-910FF766841E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16" creationId="{CFBF8EB1-03AF-48BA-49C7-B94A54429C78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17" creationId="{94792AA1-1677-C44A-8751-5EA8C9F0515B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18" creationId="{5B2E288B-D3C2-BEE4-074A-3321A8B3224D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20" creationId="{6B822A4B-DF37-1BA3-FB49-B4BE40276A83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23" creationId="{2D6F2AE3-A325-EC2D-4886-F03AE1284DE3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24" creationId="{A019660D-0228-453A-F213-1CA7015528C6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25" creationId="{29577905-9B54-12F1-5115-B9B8691B852A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26" creationId="{F549D05F-11A8-740C-2620-9BB2ACA8C2B6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27" creationId="{521087DB-7D33-DBE8-03FD-942D255792AB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28" creationId="{29FBBEE0-A798-A5B0-6243-522210FB6C56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29" creationId="{98305425-0D12-D900-61DF-257891D1D5D0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30" creationId="{FE6AE9AD-2E7C-D945-2697-8A9A1280E214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31" creationId="{E4D9AEE9-66A3-94C4-DA0B-44117BB02095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32" creationId="{2E3A663D-772E-65E6-AEC3-CFF2947171EE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33" creationId="{BE9FBB00-435B-1514-9BDA-7F18F218B884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36" creationId="{815FACFB-E281-D311-60C1-D6B2699A735E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37" creationId="{85A149CE-922C-0D71-84DB-F85E7491B044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38" creationId="{F241227A-E4D8-9B62-BE4E-47CFFBDF092D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39" creationId="{4E1D5A81-56F9-280A-26D7-A6A6CE1FE8B3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40" creationId="{F377DA24-0D9A-A7D6-16EC-E53B4359CC05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41" creationId="{762F0EBB-5E8F-3B37-A695-872C2AAA79D4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42" creationId="{C9231739-79FC-DBD0-B3FC-D06854F58EA6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43" creationId="{6EADD5EF-B520-17F9-0EB8-879229F75211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44" creationId="{52C575E4-AD8B-8D2B-C354-FC73E1E24AE3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45" creationId="{90A0A518-C1A0-5EED-25A0-24D10245C610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46" creationId="{52D20250-7DA3-D9CF-4ED8-F7E9C94DED87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47" creationId="{513E08A3-8551-5DE2-C967-EF0314F9B3D6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48" creationId="{ECF72062-2E2B-B50E-3753-DE3F1BA4FD39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49" creationId="{4C18D2F5-E375-397B-1DAD-18CCE255BC14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50" creationId="{14332A88-A3EC-EEF2-50BE-86E4E4B4C793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51" creationId="{9E12C7B9-6A6B-B3D4-81AA-8E94235BE76C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52" creationId="{69ADB201-E9C5-ED2D-BFA9-B07708F94799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53" creationId="{D2636769-3E79-6C59-8616-15375A698FFB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54" creationId="{73B0C20F-D35F-6570-BEA9-17F827F8F81E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55" creationId="{2AE4DC85-EC63-EE10-B28F-A01C4AB482FC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56" creationId="{B6EEC6AC-6FA8-BC04-E411-9EAC5C187327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57" creationId="{B04F1ACB-5CFE-8A0D-5A41-5F245E1941A9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58" creationId="{8313DCC5-763A-17B0-EAFC-AB7C7FB5B6CA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61" creationId="{3E3C7180-64A3-9109-CF3F-CAD04CAD5CF8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62" creationId="{DB0EA8CD-8552-898F-FF63-6EFF52B7E079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63" creationId="{D9902797-B87F-5CAE-3BF4-43AF987DAA2E}"/>
          </ac:spMkLst>
        </pc:spChg>
        <pc:spChg chg="mod">
          <ac:chgData name="Zia Chaudhary" userId="ebd311c6-7c53-43dd-9c5e-424cb94618b7" providerId="ADAL" clId="{58C73AE7-B9C2-426C-BB00-E936E98B02D0}" dt="2024-07-04T07:09:26.456" v="8411" actId="14100"/>
          <ac:spMkLst>
            <pc:docMk/>
            <pc:sldMk cId="0" sldId="292"/>
            <ac:spMk id="17464" creationId="{75124DB7-3E6B-906A-CB79-D799443B0968}"/>
          </ac:spMkLst>
        </pc:spChg>
        <pc:grpChg chg="add del mod">
          <ac:chgData name="Zia Chaudhary" userId="ebd311c6-7c53-43dd-9c5e-424cb94618b7" providerId="ADAL" clId="{58C73AE7-B9C2-426C-BB00-E936E98B02D0}" dt="2024-07-04T07:09:19.215" v="8410" actId="165"/>
          <ac:grpSpMkLst>
            <pc:docMk/>
            <pc:sldMk cId="0" sldId="292"/>
            <ac:grpSpMk id="2" creationId="{F40C98D8-A8B1-B546-3DAC-6ADE0AE38658}"/>
          </ac:grpSpMkLst>
        </pc:grpChg>
        <pc:grpChg chg="mod topLvl">
          <ac:chgData name="Zia Chaudhary" userId="ebd311c6-7c53-43dd-9c5e-424cb94618b7" providerId="ADAL" clId="{58C73AE7-B9C2-426C-BB00-E936E98B02D0}" dt="2024-07-04T07:09:26.456" v="8411" actId="14100"/>
          <ac:grpSpMkLst>
            <pc:docMk/>
            <pc:sldMk cId="0" sldId="292"/>
            <ac:grpSpMk id="17415" creationId="{DC6D80FA-BB80-7B57-710F-44416B384BDC}"/>
          </ac:grpSpMkLst>
        </pc:grpChg>
        <pc:grpChg chg="mod">
          <ac:chgData name="Zia Chaudhary" userId="ebd311c6-7c53-43dd-9c5e-424cb94618b7" providerId="ADAL" clId="{58C73AE7-B9C2-426C-BB00-E936E98B02D0}" dt="2024-07-04T07:09:26.456" v="8411" actId="14100"/>
          <ac:grpSpMkLst>
            <pc:docMk/>
            <pc:sldMk cId="0" sldId="292"/>
            <ac:grpSpMk id="17419" creationId="{08AAE749-2B33-5789-0172-800A9982B1D3}"/>
          </ac:grpSpMkLst>
        </pc:grpChg>
        <pc:grpChg chg="mod">
          <ac:chgData name="Zia Chaudhary" userId="ebd311c6-7c53-43dd-9c5e-424cb94618b7" providerId="ADAL" clId="{58C73AE7-B9C2-426C-BB00-E936E98B02D0}" dt="2024-07-04T07:09:26.456" v="8411" actId="14100"/>
          <ac:grpSpMkLst>
            <pc:docMk/>
            <pc:sldMk cId="0" sldId="292"/>
            <ac:grpSpMk id="17421" creationId="{D0A9C07E-EF9B-E9AC-DA29-75B00445AD9C}"/>
          </ac:grpSpMkLst>
        </pc:grpChg>
        <pc:grpChg chg="mod">
          <ac:chgData name="Zia Chaudhary" userId="ebd311c6-7c53-43dd-9c5e-424cb94618b7" providerId="ADAL" clId="{58C73AE7-B9C2-426C-BB00-E936E98B02D0}" dt="2024-07-04T07:09:26.456" v="8411" actId="14100"/>
          <ac:grpSpMkLst>
            <pc:docMk/>
            <pc:sldMk cId="0" sldId="292"/>
            <ac:grpSpMk id="17422" creationId="{0B7A3BDF-66A7-7875-EFC0-E6B8E8ECA8F7}"/>
          </ac:grpSpMkLst>
        </pc:grpChg>
        <pc:grpChg chg="mod">
          <ac:chgData name="Zia Chaudhary" userId="ebd311c6-7c53-43dd-9c5e-424cb94618b7" providerId="ADAL" clId="{58C73AE7-B9C2-426C-BB00-E936E98B02D0}" dt="2024-07-04T07:09:26.456" v="8411" actId="14100"/>
          <ac:grpSpMkLst>
            <pc:docMk/>
            <pc:sldMk cId="0" sldId="292"/>
            <ac:grpSpMk id="17434" creationId="{FFAB2812-40D0-AE04-AB04-C8B821235FFE}"/>
          </ac:grpSpMkLst>
        </pc:grpChg>
        <pc:grpChg chg="mod">
          <ac:chgData name="Zia Chaudhary" userId="ebd311c6-7c53-43dd-9c5e-424cb94618b7" providerId="ADAL" clId="{58C73AE7-B9C2-426C-BB00-E936E98B02D0}" dt="2024-07-04T07:09:26.456" v="8411" actId="14100"/>
          <ac:grpSpMkLst>
            <pc:docMk/>
            <pc:sldMk cId="0" sldId="292"/>
            <ac:grpSpMk id="17435" creationId="{A455BD1B-61A1-D43E-135C-B52AADC4C9CC}"/>
          </ac:grpSpMkLst>
        </pc:grpChg>
        <pc:grpChg chg="mod">
          <ac:chgData name="Zia Chaudhary" userId="ebd311c6-7c53-43dd-9c5e-424cb94618b7" providerId="ADAL" clId="{58C73AE7-B9C2-426C-BB00-E936E98B02D0}" dt="2024-07-04T07:09:26.456" v="8411" actId="14100"/>
          <ac:grpSpMkLst>
            <pc:docMk/>
            <pc:sldMk cId="0" sldId="292"/>
            <ac:grpSpMk id="17459" creationId="{C4302DE6-843E-0C49-E024-1F3B00F57C07}"/>
          </ac:grpSpMkLst>
        </pc:grpChg>
        <pc:grpChg chg="mod">
          <ac:chgData name="Zia Chaudhary" userId="ebd311c6-7c53-43dd-9c5e-424cb94618b7" providerId="ADAL" clId="{58C73AE7-B9C2-426C-BB00-E936E98B02D0}" dt="2024-07-04T07:09:26.456" v="8411" actId="14100"/>
          <ac:grpSpMkLst>
            <pc:docMk/>
            <pc:sldMk cId="0" sldId="292"/>
            <ac:grpSpMk id="17460" creationId="{D41E7995-2594-4F3C-F5ED-45C590D23BB1}"/>
          </ac:grpSpMkLst>
        </pc:grpChg>
      </pc:sldChg>
      <pc:sldChg chg="add del">
        <pc:chgData name="Zia Chaudhary" userId="ebd311c6-7c53-43dd-9c5e-424cb94618b7" providerId="ADAL" clId="{58C73AE7-B9C2-426C-BB00-E936E98B02D0}" dt="2024-07-04T07:21:02.517" v="8441" actId="47"/>
        <pc:sldMkLst>
          <pc:docMk/>
          <pc:sldMk cId="0" sldId="293"/>
        </pc:sldMkLst>
      </pc:sldChg>
      <pc:sldChg chg="addSp modSp add del">
        <pc:chgData name="Zia Chaudhary" userId="ebd311c6-7c53-43dd-9c5e-424cb94618b7" providerId="ADAL" clId="{58C73AE7-B9C2-426C-BB00-E936E98B02D0}" dt="2024-07-04T07:21:16.344" v="8443" actId="47"/>
        <pc:sldMkLst>
          <pc:docMk/>
          <pc:sldMk cId="0" sldId="294"/>
        </pc:sldMkLst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58" creationId="{DDFA2E34-AED1-2A99-3678-E6BCB90226F8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59" creationId="{E0197B71-0CAA-9131-EBD6-3C35A2C03D89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60" creationId="{98E42530-CC40-422A-8F9A-51410B6237B4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61" creationId="{AD17A083-6409-58C4-C2E3-34DC865C949F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62" creationId="{554612BE-D22C-F61F-794F-24BC6312329A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63" creationId="{C1F14F33-C830-2FE5-064C-4CE70F92D5C8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64" creationId="{CB204992-7D47-6D8C-EF61-4E042165A386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66" creationId="{C65A2516-E159-F5D5-BCE3-877BCCAFD5BA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67" creationId="{16D39C1E-C80E-9101-708D-FD86D82D166F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68" creationId="{0FA438F8-AF7D-BF02-8FBD-405991106124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69" creationId="{A7091697-0099-EDDD-6DDD-F21B1EDDCE39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70" creationId="{86BBADB5-5C26-C123-E06A-44A8D2AE1E02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71" creationId="{24CBD5B6-3A41-5020-568B-09FFDB06BF31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72" creationId="{613062BF-15EA-008F-F69F-77873B32CC5B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73" creationId="{66658743-81E4-3C24-F6F7-CA88EA14FE9C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78" creationId="{94CD5FD7-2D8F-5376-59B5-448F735BB4A3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82" creationId="{530099A8-7525-1364-588B-390CF6B3ACC6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83" creationId="{172CF88D-3056-AF01-FDF5-522254106F62}"/>
          </ac:spMkLst>
        </pc:spChg>
        <pc:spChg chg="mod">
          <ac:chgData name="Zia Chaudhary" userId="ebd311c6-7c53-43dd-9c5e-424cb94618b7" providerId="ADAL" clId="{58C73AE7-B9C2-426C-BB00-E936E98B02D0}" dt="2024-07-03T12:45:16.541" v="8233" actId="164"/>
          <ac:spMkLst>
            <pc:docMk/>
            <pc:sldMk cId="0" sldId="294"/>
            <ac:spMk id="19484" creationId="{91BC1C52-9BE2-3476-6A38-C7D67CAA5501}"/>
          </ac:spMkLst>
        </pc:spChg>
        <pc:grpChg chg="add mod">
          <ac:chgData name="Zia Chaudhary" userId="ebd311c6-7c53-43dd-9c5e-424cb94618b7" providerId="ADAL" clId="{58C73AE7-B9C2-426C-BB00-E936E98B02D0}" dt="2024-07-03T12:45:16.541" v="8233" actId="164"/>
          <ac:grpSpMkLst>
            <pc:docMk/>
            <pc:sldMk cId="0" sldId="294"/>
            <ac:grpSpMk id="2" creationId="{91FDFBFC-BBF7-A98D-EFF3-5B240E3B6C23}"/>
          </ac:grpSpMkLst>
        </pc:grpChg>
      </pc:sldChg>
      <pc:sldChg chg="add del">
        <pc:chgData name="Zia Chaudhary" userId="ebd311c6-7c53-43dd-9c5e-424cb94618b7" providerId="ADAL" clId="{58C73AE7-B9C2-426C-BB00-E936E98B02D0}" dt="2024-07-04T07:15:00.790" v="8428"/>
        <pc:sldMkLst>
          <pc:docMk/>
          <pc:sldMk cId="0" sldId="370"/>
        </pc:sldMkLst>
      </pc:sldChg>
      <pc:sldChg chg="add del">
        <pc:chgData name="Zia Chaudhary" userId="ebd311c6-7c53-43dd-9c5e-424cb94618b7" providerId="ADAL" clId="{58C73AE7-B9C2-426C-BB00-E936E98B02D0}" dt="2024-07-04T07:15:00.790" v="8428"/>
        <pc:sldMkLst>
          <pc:docMk/>
          <pc:sldMk cId="0" sldId="371"/>
        </pc:sldMkLst>
      </pc:sldChg>
      <pc:sldChg chg="addSp modSp add del ord">
        <pc:chgData name="Zia Chaudhary" userId="ebd311c6-7c53-43dd-9c5e-424cb94618b7" providerId="ADAL" clId="{58C73AE7-B9C2-426C-BB00-E936E98B02D0}" dt="2024-07-04T07:21:25.565" v="8444" actId="47"/>
        <pc:sldMkLst>
          <pc:docMk/>
          <pc:sldMk cId="990532553" sldId="373"/>
        </pc:sldMkLst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6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7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8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9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10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11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12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13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14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15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16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17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18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19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20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21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22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23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24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25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26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27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28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29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30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31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32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33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34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35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36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37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38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39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40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41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42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43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44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45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46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47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48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49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50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51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52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53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54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55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56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57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58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59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60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61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62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63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64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65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66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67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68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69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70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71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72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73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74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75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76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77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78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79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80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81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82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83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84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85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86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87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88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25.398" v="8328" actId="1038"/>
          <ac:spMkLst>
            <pc:docMk/>
            <pc:sldMk cId="990532553" sldId="373"/>
            <ac:spMk id="89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15.188" v="8294" actId="1037"/>
          <ac:spMkLst>
            <pc:docMk/>
            <pc:sldMk cId="990532553" sldId="373"/>
            <ac:spMk id="90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15.188" v="8294" actId="1037"/>
          <ac:spMkLst>
            <pc:docMk/>
            <pc:sldMk cId="990532553" sldId="373"/>
            <ac:spMk id="91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15.188" v="8294" actId="1037"/>
          <ac:spMkLst>
            <pc:docMk/>
            <pc:sldMk cId="990532553" sldId="373"/>
            <ac:spMk id="92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15.188" v="8294" actId="1037"/>
          <ac:spMkLst>
            <pc:docMk/>
            <pc:sldMk cId="990532553" sldId="373"/>
            <ac:spMk id="93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3T14:13:02.348" v="8279" actId="14100"/>
          <ac:spMkLst>
            <pc:docMk/>
            <pc:sldMk cId="990532553" sldId="373"/>
            <ac:spMk id="35842" creationId="{00000000-0000-0000-0000-000000000000}"/>
          </ac:spMkLst>
        </pc:spChg>
        <pc:grpChg chg="mod">
          <ac:chgData name="Zia Chaudhary" userId="ebd311c6-7c53-43dd-9c5e-424cb94618b7" providerId="ADAL" clId="{58C73AE7-B9C2-426C-BB00-E936E98B02D0}" dt="2024-07-04T06:57:47.836" v="8346" actId="164"/>
          <ac:grpSpMkLst>
            <pc:docMk/>
            <pc:sldMk cId="990532553" sldId="373"/>
            <ac:grpSpMk id="2" creationId="{00000000-0000-0000-0000-000000000000}"/>
          </ac:grpSpMkLst>
        </pc:grpChg>
        <pc:grpChg chg="add mod">
          <ac:chgData name="Zia Chaudhary" userId="ebd311c6-7c53-43dd-9c5e-424cb94618b7" providerId="ADAL" clId="{58C73AE7-B9C2-426C-BB00-E936E98B02D0}" dt="2024-07-04T06:57:47.836" v="8346" actId="164"/>
          <ac:grpSpMkLst>
            <pc:docMk/>
            <pc:sldMk cId="990532553" sldId="373"/>
            <ac:grpSpMk id="3" creationId="{D37024D5-6A83-18FB-4D9E-AC0C7B9187F7}"/>
          </ac:grpSpMkLst>
        </pc:grpChg>
        <pc:grpChg chg="mod">
          <ac:chgData name="Zia Chaudhary" userId="ebd311c6-7c53-43dd-9c5e-424cb94618b7" providerId="ADAL" clId="{58C73AE7-B9C2-426C-BB00-E936E98B02D0}" dt="2024-07-04T06:57:47.836" v="8346" actId="164"/>
          <ac:grpSpMkLst>
            <pc:docMk/>
            <pc:sldMk cId="990532553" sldId="373"/>
            <ac:grpSpMk id="35840" creationId="{00000000-0000-0000-0000-000000000000}"/>
          </ac:grpSpMkLst>
        </pc:grpChg>
      </pc:sldChg>
      <pc:sldChg chg="modSp add mod ord">
        <pc:chgData name="Zia Chaudhary" userId="ebd311c6-7c53-43dd-9c5e-424cb94618b7" providerId="ADAL" clId="{58C73AE7-B9C2-426C-BB00-E936E98B02D0}" dt="2024-07-08T08:49:11.755" v="15386" actId="179"/>
        <pc:sldMkLst>
          <pc:docMk/>
          <pc:sldMk cId="1767526370" sldId="452"/>
        </pc:sldMkLst>
        <pc:spChg chg="mod">
          <ac:chgData name="Zia Chaudhary" userId="ebd311c6-7c53-43dd-9c5e-424cb94618b7" providerId="ADAL" clId="{58C73AE7-B9C2-426C-BB00-E936E98B02D0}" dt="2024-07-08T08:49:11.755" v="15386" actId="179"/>
          <ac:spMkLst>
            <pc:docMk/>
            <pc:sldMk cId="1767526370" sldId="452"/>
            <ac:spMk id="61" creationId="{00000000-0000-0000-0000-000000000000}"/>
          </ac:spMkLst>
        </pc:spChg>
      </pc:sldChg>
      <pc:sldChg chg="addSp modSp add del mod">
        <pc:chgData name="Zia Chaudhary" userId="ebd311c6-7c53-43dd-9c5e-424cb94618b7" providerId="ADAL" clId="{58C73AE7-B9C2-426C-BB00-E936E98B02D0}" dt="2024-07-04T07:21:26.542" v="8445" actId="47"/>
        <pc:sldMkLst>
          <pc:docMk/>
          <pc:sldMk cId="2734517306" sldId="504"/>
        </pc:sldMkLst>
        <pc:spChg chg="mod">
          <ac:chgData name="Zia Chaudhary" userId="ebd311c6-7c53-43dd-9c5e-424cb94618b7" providerId="ADAL" clId="{58C73AE7-B9C2-426C-BB00-E936E98B02D0}" dt="2024-07-03T14:11:39.039" v="8270" actId="113"/>
          <ac:spMkLst>
            <pc:docMk/>
            <pc:sldMk cId="2734517306" sldId="504"/>
            <ac:spMk id="35842" creationId="{00000000-0000-0000-0000-000000000000}"/>
          </ac:spMkLst>
        </pc:spChg>
        <pc:spChg chg="mod">
          <ac:chgData name="Zia Chaudhary" userId="ebd311c6-7c53-43dd-9c5e-424cb94618b7" providerId="ADAL" clId="{58C73AE7-B9C2-426C-BB00-E936E98B02D0}" dt="2024-07-04T06:53:48.554" v="8340" actId="14100"/>
          <ac:spMkLst>
            <pc:docMk/>
            <pc:sldMk cId="2734517306" sldId="504"/>
            <ac:spMk id="35843" creationId="{00000000-0000-0000-0000-000000000000}"/>
          </ac:spMkLst>
        </pc:spChg>
        <pc:picChg chg="add mod">
          <ac:chgData name="Zia Chaudhary" userId="ebd311c6-7c53-43dd-9c5e-424cb94618b7" providerId="ADAL" clId="{58C73AE7-B9C2-426C-BB00-E936E98B02D0}" dt="2024-07-04T06:56:36.707" v="8343" actId="1076"/>
          <ac:picMkLst>
            <pc:docMk/>
            <pc:sldMk cId="2734517306" sldId="504"/>
            <ac:picMk id="2" creationId="{754A45A3-6094-4242-44B1-63C59D0520FC}"/>
          </ac:picMkLst>
        </pc:picChg>
      </pc:sldChg>
      <pc:sldChg chg="add del">
        <pc:chgData name="Zia Chaudhary" userId="ebd311c6-7c53-43dd-9c5e-424cb94618b7" providerId="ADAL" clId="{58C73AE7-B9C2-426C-BB00-E936E98B02D0}" dt="2024-07-07T12:20:21.865" v="11286" actId="47"/>
        <pc:sldMkLst>
          <pc:docMk/>
          <pc:sldMk cId="2301641857" sldId="524"/>
        </pc:sldMkLst>
      </pc:sldChg>
      <pc:sldChg chg="add del">
        <pc:chgData name="Zia Chaudhary" userId="ebd311c6-7c53-43dd-9c5e-424cb94618b7" providerId="ADAL" clId="{58C73AE7-B9C2-426C-BB00-E936E98B02D0}" dt="2024-07-04T08:39:39.586" v="9351" actId="47"/>
        <pc:sldMkLst>
          <pc:docMk/>
          <pc:sldMk cId="2306804117" sldId="544"/>
        </pc:sldMkLst>
      </pc:sldChg>
      <pc:sldChg chg="addSp delSp modSp add del ord modNotes">
        <pc:chgData name="Zia Chaudhary" userId="ebd311c6-7c53-43dd-9c5e-424cb94618b7" providerId="ADAL" clId="{58C73AE7-B9C2-426C-BB00-E936E98B02D0}" dt="2024-07-08T11:26:27.425" v="16061" actId="47"/>
        <pc:sldMkLst>
          <pc:docMk/>
          <pc:sldMk cId="1323567331" sldId="562"/>
        </pc:sldMkLst>
        <pc:spChg chg="mod">
          <ac:chgData name="Zia Chaudhary" userId="ebd311c6-7c53-43dd-9c5e-424cb94618b7" providerId="ADAL" clId="{58C73AE7-B9C2-426C-BB00-E936E98B02D0}" dt="2024-07-08T11:25:03.448" v="16056" actId="164"/>
          <ac:spMkLst>
            <pc:docMk/>
            <pc:sldMk cId="1323567331" sldId="562"/>
            <ac:spMk id="3" creationId="{ADBC3C69-2E3F-15CB-691E-4ADBC3C7112A}"/>
          </ac:spMkLst>
        </pc:spChg>
        <pc:spChg chg="mod">
          <ac:chgData name="Zia Chaudhary" userId="ebd311c6-7c53-43dd-9c5e-424cb94618b7" providerId="ADAL" clId="{58C73AE7-B9C2-426C-BB00-E936E98B02D0}" dt="2024-07-08T11:25:03.448" v="16056" actId="164"/>
          <ac:spMkLst>
            <pc:docMk/>
            <pc:sldMk cId="1323567331" sldId="562"/>
            <ac:spMk id="10" creationId="{BFCCF69D-9F40-4156-AC83-ED46C1E49D8E}"/>
          </ac:spMkLst>
        </pc:spChg>
        <pc:grpChg chg="add del mod">
          <ac:chgData name="Zia Chaudhary" userId="ebd311c6-7c53-43dd-9c5e-424cb94618b7" providerId="ADAL" clId="{58C73AE7-B9C2-426C-BB00-E936E98B02D0}" dt="2024-07-08T11:24:23.272" v="16052" actId="165"/>
          <ac:grpSpMkLst>
            <pc:docMk/>
            <pc:sldMk cId="1323567331" sldId="562"/>
            <ac:grpSpMk id="2" creationId="{5520F11C-673E-AAEB-D355-89ECE7812F70}"/>
          </ac:grpSpMkLst>
        </pc:grpChg>
        <pc:grpChg chg="add mod">
          <ac:chgData name="Zia Chaudhary" userId="ebd311c6-7c53-43dd-9c5e-424cb94618b7" providerId="ADAL" clId="{58C73AE7-B9C2-426C-BB00-E936E98B02D0}" dt="2024-07-08T11:24:41.466" v="16054" actId="338"/>
          <ac:grpSpMkLst>
            <pc:docMk/>
            <pc:sldMk cId="1323567331" sldId="562"/>
            <ac:grpSpMk id="4" creationId="{AF1FC8E8-3DE7-36FE-E5D3-90BF219DC659}"/>
          </ac:grpSpMkLst>
        </pc:grpChg>
        <pc:grpChg chg="add mod">
          <ac:chgData name="Zia Chaudhary" userId="ebd311c6-7c53-43dd-9c5e-424cb94618b7" providerId="ADAL" clId="{58C73AE7-B9C2-426C-BB00-E936E98B02D0}" dt="2024-07-08T11:25:51.338" v="16058" actId="164"/>
          <ac:grpSpMkLst>
            <pc:docMk/>
            <pc:sldMk cId="1323567331" sldId="562"/>
            <ac:grpSpMk id="5" creationId="{836C2115-373A-E445-9972-17C4F34B815D}"/>
          </ac:grpSpMkLst>
        </pc:grpChg>
        <pc:grpChg chg="add mod">
          <ac:chgData name="Zia Chaudhary" userId="ebd311c6-7c53-43dd-9c5e-424cb94618b7" providerId="ADAL" clId="{58C73AE7-B9C2-426C-BB00-E936E98B02D0}" dt="2024-07-08T11:25:51.338" v="16058" actId="164"/>
          <ac:grpSpMkLst>
            <pc:docMk/>
            <pc:sldMk cId="1323567331" sldId="562"/>
            <ac:grpSpMk id="6" creationId="{B9181A39-3B6F-2ADC-1CEE-4F394CCDD0B1}"/>
          </ac:grpSpMkLst>
        </pc:grpChg>
        <pc:grpChg chg="add mod">
          <ac:chgData name="Zia Chaudhary" userId="ebd311c6-7c53-43dd-9c5e-424cb94618b7" providerId="ADAL" clId="{58C73AE7-B9C2-426C-BB00-E936E98B02D0}" dt="2024-07-08T11:25:51.338" v="16058" actId="164"/>
          <ac:grpSpMkLst>
            <pc:docMk/>
            <pc:sldMk cId="1323567331" sldId="562"/>
            <ac:grpSpMk id="7" creationId="{E7F32275-90DC-9478-6DB8-4D4F9041F4A8}"/>
          </ac:grpSpMkLst>
        </pc:grpChg>
        <pc:picChg chg="mod topLvl">
          <ac:chgData name="Zia Chaudhary" userId="ebd311c6-7c53-43dd-9c5e-424cb94618b7" providerId="ADAL" clId="{58C73AE7-B9C2-426C-BB00-E936E98B02D0}" dt="2024-07-08T11:25:03.448" v="16056" actId="164"/>
          <ac:picMkLst>
            <pc:docMk/>
            <pc:sldMk cId="1323567331" sldId="562"/>
            <ac:picMk id="76803" creationId="{00000000-0000-0000-0000-000000000000}"/>
          </ac:picMkLst>
        </pc:picChg>
        <pc:picChg chg="mod topLvl">
          <ac:chgData name="Zia Chaudhary" userId="ebd311c6-7c53-43dd-9c5e-424cb94618b7" providerId="ADAL" clId="{58C73AE7-B9C2-426C-BB00-E936E98B02D0}" dt="2024-07-08T11:24:46.163" v="16055" actId="164"/>
          <ac:picMkLst>
            <pc:docMk/>
            <pc:sldMk cId="1323567331" sldId="562"/>
            <ac:picMk id="76804" creationId="{00000000-0000-0000-0000-000000000000}"/>
          </ac:picMkLst>
        </pc:picChg>
        <pc:picChg chg="mod">
          <ac:chgData name="Zia Chaudhary" userId="ebd311c6-7c53-43dd-9c5e-424cb94618b7" providerId="ADAL" clId="{58C73AE7-B9C2-426C-BB00-E936E98B02D0}" dt="2024-07-08T11:24:46.163" v="16055" actId="164"/>
          <ac:picMkLst>
            <pc:docMk/>
            <pc:sldMk cId="1323567331" sldId="562"/>
            <ac:picMk id="76805" creationId="{00000000-0000-0000-0000-000000000000}"/>
          </ac:picMkLst>
        </pc:picChg>
        <pc:picChg chg="mod topLvl">
          <ac:chgData name="Zia Chaudhary" userId="ebd311c6-7c53-43dd-9c5e-424cb94618b7" providerId="ADAL" clId="{58C73AE7-B9C2-426C-BB00-E936E98B02D0}" dt="2024-07-08T11:24:46.163" v="16055" actId="164"/>
          <ac:picMkLst>
            <pc:docMk/>
            <pc:sldMk cId="1323567331" sldId="562"/>
            <ac:picMk id="76806" creationId="{00000000-0000-0000-0000-000000000000}"/>
          </ac:picMkLst>
        </pc:picChg>
      </pc:sldChg>
      <pc:sldChg chg="modSp add mod ord modNotesTx">
        <pc:chgData name="Zia Chaudhary" userId="ebd311c6-7c53-43dd-9c5e-424cb94618b7" providerId="ADAL" clId="{58C73AE7-B9C2-426C-BB00-E936E98B02D0}" dt="2024-07-09T06:21:33.414" v="16079" actId="6549"/>
        <pc:sldMkLst>
          <pc:docMk/>
          <pc:sldMk cId="984498132" sldId="845"/>
        </pc:sldMkLst>
        <pc:spChg chg="mod">
          <ac:chgData name="Zia Chaudhary" userId="ebd311c6-7c53-43dd-9c5e-424cb94618b7" providerId="ADAL" clId="{58C73AE7-B9C2-426C-BB00-E936E98B02D0}" dt="2024-07-02T11:33:21.339" v="116" actId="113"/>
          <ac:spMkLst>
            <pc:docMk/>
            <pc:sldMk cId="984498132" sldId="845"/>
            <ac:spMk id="708610" creationId="{00000000-0000-0000-0000-000000000000}"/>
          </ac:spMkLst>
        </pc:spChg>
        <pc:picChg chg="mod">
          <ac:chgData name="Zia Chaudhary" userId="ebd311c6-7c53-43dd-9c5e-424cb94618b7" providerId="ADAL" clId="{58C73AE7-B9C2-426C-BB00-E936E98B02D0}" dt="2024-07-02T11:33:11.626" v="115" actId="14100"/>
          <ac:picMkLst>
            <pc:docMk/>
            <pc:sldMk cId="984498132" sldId="845"/>
            <ac:picMk id="27" creationId="{00000000-0000-0000-0000-000000000000}"/>
          </ac:picMkLst>
        </pc:picChg>
      </pc:sldChg>
      <pc:sldChg chg="add ord modNotes">
        <pc:chgData name="Zia Chaudhary" userId="ebd311c6-7c53-43dd-9c5e-424cb94618b7" providerId="ADAL" clId="{58C73AE7-B9C2-426C-BB00-E936E98B02D0}" dt="2024-07-09T06:33:28.449" v="16095"/>
        <pc:sldMkLst>
          <pc:docMk/>
          <pc:sldMk cId="3157332474" sldId="1114"/>
        </pc:sldMkLst>
      </pc:sldChg>
      <pc:sldChg chg="add del">
        <pc:chgData name="Zia Chaudhary" userId="ebd311c6-7c53-43dd-9c5e-424cb94618b7" providerId="ADAL" clId="{58C73AE7-B9C2-426C-BB00-E936E98B02D0}" dt="2024-07-03T14:09:04.953" v="8246" actId="47"/>
        <pc:sldMkLst>
          <pc:docMk/>
          <pc:sldMk cId="2382551437" sldId="1238"/>
        </pc:sldMkLst>
      </pc:sldChg>
      <pc:sldChg chg="addSp delSp modSp mod ord setBg">
        <pc:chgData name="Zia Chaudhary" userId="ebd311c6-7c53-43dd-9c5e-424cb94618b7" providerId="ADAL" clId="{58C73AE7-B9C2-426C-BB00-E936E98B02D0}" dt="2024-07-08T06:08:29.580" v="12321" actId="14100"/>
        <pc:sldMkLst>
          <pc:docMk/>
          <pc:sldMk cId="4274301177" sldId="1281"/>
        </pc:sldMkLst>
        <pc:spChg chg="ord">
          <ac:chgData name="Zia Chaudhary" userId="ebd311c6-7c53-43dd-9c5e-424cb94618b7" providerId="ADAL" clId="{58C73AE7-B9C2-426C-BB00-E936E98B02D0}" dt="2024-07-07T13:28:59.701" v="11466" actId="26606"/>
          <ac:spMkLst>
            <pc:docMk/>
            <pc:sldMk cId="4274301177" sldId="1281"/>
            <ac:spMk id="2" creationId="{00000000-0000-0000-0000-000000000000}"/>
          </ac:spMkLst>
        </pc:spChg>
        <pc:spChg chg="add del mod">
          <ac:chgData name="Zia Chaudhary" userId="ebd311c6-7c53-43dd-9c5e-424cb94618b7" providerId="ADAL" clId="{58C73AE7-B9C2-426C-BB00-E936E98B02D0}" dt="2024-07-07T13:31:19.356" v="11523" actId="478"/>
          <ac:spMkLst>
            <pc:docMk/>
            <pc:sldMk cId="4274301177" sldId="1281"/>
            <ac:spMk id="17" creationId="{0CBB6CFC-0EFF-8F09-7611-B445508AE1F5}"/>
          </ac:spMkLst>
        </pc:spChg>
        <pc:spChg chg="add mod">
          <ac:chgData name="Zia Chaudhary" userId="ebd311c6-7c53-43dd-9c5e-424cb94618b7" providerId="ADAL" clId="{58C73AE7-B9C2-426C-BB00-E936E98B02D0}" dt="2024-07-07T14:02:47.793" v="11870" actId="14100"/>
          <ac:spMkLst>
            <pc:docMk/>
            <pc:sldMk cId="4274301177" sldId="1281"/>
            <ac:spMk id="18" creationId="{9A238A7E-A8E8-47EA-BA79-797015D0A110}"/>
          </ac:spMkLst>
        </pc:spChg>
        <pc:spChg chg="add del mod">
          <ac:chgData name="Zia Chaudhary" userId="ebd311c6-7c53-43dd-9c5e-424cb94618b7" providerId="ADAL" clId="{58C73AE7-B9C2-426C-BB00-E936E98B02D0}" dt="2024-07-08T06:07:44.551" v="12310" actId="478"/>
          <ac:spMkLst>
            <pc:docMk/>
            <pc:sldMk cId="4274301177" sldId="1281"/>
            <ac:spMk id="19" creationId="{E6677E08-ABFF-E33C-78A4-53E1FAB15540}"/>
          </ac:spMkLst>
        </pc:spChg>
        <pc:picChg chg="add del mod">
          <ac:chgData name="Zia Chaudhary" userId="ebd311c6-7c53-43dd-9c5e-424cb94618b7" providerId="ADAL" clId="{58C73AE7-B9C2-426C-BB00-E936E98B02D0}" dt="2024-07-08T06:05:39.288" v="12302" actId="22"/>
          <ac:picMkLst>
            <pc:docMk/>
            <pc:sldMk cId="4274301177" sldId="1281"/>
            <ac:picMk id="4" creationId="{CA2233C9-3D63-564C-F588-099541981FA8}"/>
          </ac:picMkLst>
        </pc:picChg>
        <pc:picChg chg="add del mod">
          <ac:chgData name="Zia Chaudhary" userId="ebd311c6-7c53-43dd-9c5e-424cb94618b7" providerId="ADAL" clId="{58C73AE7-B9C2-426C-BB00-E936E98B02D0}" dt="2024-07-07T13:19:43.436" v="11423" actId="21"/>
          <ac:picMkLst>
            <pc:docMk/>
            <pc:sldMk cId="4274301177" sldId="1281"/>
            <ac:picMk id="4" creationId="{E570D86E-B71D-78F6-F7EF-1A1B4E07422C}"/>
          </ac:picMkLst>
        </pc:picChg>
        <pc:picChg chg="add mod">
          <ac:chgData name="Zia Chaudhary" userId="ebd311c6-7c53-43dd-9c5e-424cb94618b7" providerId="ADAL" clId="{58C73AE7-B9C2-426C-BB00-E936E98B02D0}" dt="2024-07-08T06:08:17.132" v="12318" actId="14100"/>
          <ac:picMkLst>
            <pc:docMk/>
            <pc:sldMk cId="4274301177" sldId="1281"/>
            <ac:picMk id="6" creationId="{42C227CA-14E8-B09E-C4C0-02FB41DC8345}"/>
          </ac:picMkLst>
        </pc:picChg>
        <pc:picChg chg="add del mod">
          <ac:chgData name="Zia Chaudhary" userId="ebd311c6-7c53-43dd-9c5e-424cb94618b7" providerId="ADAL" clId="{58C73AE7-B9C2-426C-BB00-E936E98B02D0}" dt="2024-07-07T13:22:17.964" v="11424" actId="478"/>
          <ac:picMkLst>
            <pc:docMk/>
            <pc:sldMk cId="4274301177" sldId="1281"/>
            <ac:picMk id="6" creationId="{D53D5963-B9E5-AC1A-3C2D-1127DF9D1120}"/>
          </ac:picMkLst>
        </pc:picChg>
        <pc:picChg chg="add del mod ord">
          <ac:chgData name="Zia Chaudhary" userId="ebd311c6-7c53-43dd-9c5e-424cb94618b7" providerId="ADAL" clId="{58C73AE7-B9C2-426C-BB00-E936E98B02D0}" dt="2024-07-07T13:26:22.232" v="11452" actId="478"/>
          <ac:picMkLst>
            <pc:docMk/>
            <pc:sldMk cId="4274301177" sldId="1281"/>
            <ac:picMk id="8" creationId="{925BC5EA-04A0-032C-333F-885107F910E7}"/>
          </ac:picMkLst>
        </pc:picChg>
        <pc:picChg chg="add del mod ord">
          <ac:chgData name="Zia Chaudhary" userId="ebd311c6-7c53-43dd-9c5e-424cb94618b7" providerId="ADAL" clId="{58C73AE7-B9C2-426C-BB00-E936E98B02D0}" dt="2024-07-08T05:59:09.541" v="12265" actId="478"/>
          <ac:picMkLst>
            <pc:docMk/>
            <pc:sldMk cId="4274301177" sldId="1281"/>
            <ac:picMk id="10" creationId="{358C4FF7-4BC6-93D8-76AE-993D82542070}"/>
          </ac:picMkLst>
        </pc:picChg>
        <pc:picChg chg="add mod">
          <ac:chgData name="Zia Chaudhary" userId="ebd311c6-7c53-43dd-9c5e-424cb94618b7" providerId="ADAL" clId="{58C73AE7-B9C2-426C-BB00-E936E98B02D0}" dt="2024-07-08T06:05:42.334" v="12306" actId="1076"/>
          <ac:picMkLst>
            <pc:docMk/>
            <pc:sldMk cId="4274301177" sldId="1281"/>
            <ac:picMk id="12" creationId="{5A77A400-9F5B-161E-A414-3ED9C2A0D606}"/>
          </ac:picMkLst>
        </pc:picChg>
        <pc:picChg chg="add mod ord">
          <ac:chgData name="Zia Chaudhary" userId="ebd311c6-7c53-43dd-9c5e-424cb94618b7" providerId="ADAL" clId="{58C73AE7-B9C2-426C-BB00-E936E98B02D0}" dt="2024-07-08T06:08:29.580" v="12321" actId="14100"/>
          <ac:picMkLst>
            <pc:docMk/>
            <pc:sldMk cId="4274301177" sldId="1281"/>
            <ac:picMk id="14" creationId="{86DCDA7C-763E-AA29-5F9E-4B1CE8C72EC8}"/>
          </ac:picMkLst>
        </pc:picChg>
        <pc:picChg chg="add mod">
          <ac:chgData name="Zia Chaudhary" userId="ebd311c6-7c53-43dd-9c5e-424cb94618b7" providerId="ADAL" clId="{58C73AE7-B9C2-426C-BB00-E936E98B02D0}" dt="2024-07-08T06:07:56.415" v="12314" actId="1076"/>
          <ac:picMkLst>
            <pc:docMk/>
            <pc:sldMk cId="4274301177" sldId="1281"/>
            <ac:picMk id="16" creationId="{95116BDE-56D6-015E-481E-2823FB583C2F}"/>
          </ac:picMkLst>
        </pc:picChg>
        <pc:picChg chg="add del mod">
          <ac:chgData name="Zia Chaudhary" userId="ebd311c6-7c53-43dd-9c5e-424cb94618b7" providerId="ADAL" clId="{58C73AE7-B9C2-426C-BB00-E936E98B02D0}" dt="2024-07-08T06:07:58.546" v="12315" actId="1076"/>
          <ac:picMkLst>
            <pc:docMk/>
            <pc:sldMk cId="4274301177" sldId="1281"/>
            <ac:picMk id="21" creationId="{F6927CE1-B4BF-B67E-0D1C-E6CB3DD9235C}"/>
          </ac:picMkLst>
        </pc:picChg>
      </pc:sldChg>
      <pc:sldChg chg="add del">
        <pc:chgData name="Zia Chaudhary" userId="ebd311c6-7c53-43dd-9c5e-424cb94618b7" providerId="ADAL" clId="{58C73AE7-B9C2-426C-BB00-E936E98B02D0}" dt="2024-07-04T08:39:40.562" v="9352" actId="47"/>
        <pc:sldMkLst>
          <pc:docMk/>
          <pc:sldMk cId="1180061439" sldId="1309"/>
        </pc:sldMkLst>
      </pc:sldChg>
      <pc:sldChg chg="del">
        <pc:chgData name="Zia Chaudhary" userId="ebd311c6-7c53-43dd-9c5e-424cb94618b7" providerId="ADAL" clId="{58C73AE7-B9C2-426C-BB00-E936E98B02D0}" dt="2024-07-08T10:59:22.908" v="15905" actId="47"/>
        <pc:sldMkLst>
          <pc:docMk/>
          <pc:sldMk cId="1581461110" sldId="1312"/>
        </pc:sldMkLst>
      </pc:sldChg>
      <pc:sldChg chg="addSp delSp modSp mod ord">
        <pc:chgData name="Zia Chaudhary" userId="ebd311c6-7c53-43dd-9c5e-424cb94618b7" providerId="ADAL" clId="{58C73AE7-B9C2-426C-BB00-E936E98B02D0}" dt="2024-07-09T06:22:10.691" v="16080" actId="6549"/>
        <pc:sldMkLst>
          <pc:docMk/>
          <pc:sldMk cId="2932324477" sldId="1559"/>
        </pc:sldMkLst>
        <pc:spChg chg="del">
          <ac:chgData name="Zia Chaudhary" userId="ebd311c6-7c53-43dd-9c5e-424cb94618b7" providerId="ADAL" clId="{58C73AE7-B9C2-426C-BB00-E936E98B02D0}" dt="2024-07-04T11:48:55.199" v="9380" actId="478"/>
          <ac:spMkLst>
            <pc:docMk/>
            <pc:sldMk cId="2932324477" sldId="1559"/>
            <ac:spMk id="3" creationId="{973FDC23-4306-5827-DFB6-D48E8B563C53}"/>
          </ac:spMkLst>
        </pc:spChg>
        <pc:spChg chg="add mod">
          <ac:chgData name="Zia Chaudhary" userId="ebd311c6-7c53-43dd-9c5e-424cb94618b7" providerId="ADAL" clId="{58C73AE7-B9C2-426C-BB00-E936E98B02D0}" dt="2024-07-09T06:22:10.691" v="16080" actId="6549"/>
          <ac:spMkLst>
            <pc:docMk/>
            <pc:sldMk cId="2932324477" sldId="1559"/>
            <ac:spMk id="6" creationId="{2D7226E6-1350-927A-4338-6C11C21DB214}"/>
          </ac:spMkLst>
        </pc:spChg>
        <pc:picChg chg="add mod">
          <ac:chgData name="Zia Chaudhary" userId="ebd311c6-7c53-43dd-9c5e-424cb94618b7" providerId="ADAL" clId="{58C73AE7-B9C2-426C-BB00-E936E98B02D0}" dt="2024-07-04T11:49:57.958" v="9423" actId="14100"/>
          <ac:picMkLst>
            <pc:docMk/>
            <pc:sldMk cId="2932324477" sldId="1559"/>
            <ac:picMk id="5" creationId="{634D9183-0818-0203-9F75-78E9358F08B0}"/>
          </ac:picMkLst>
        </pc:picChg>
      </pc:sldChg>
      <pc:sldChg chg="addSp delSp modSp add del mod modClrScheme chgLayout">
        <pc:chgData name="Zia Chaudhary" userId="ebd311c6-7c53-43dd-9c5e-424cb94618b7" providerId="ADAL" clId="{58C73AE7-B9C2-426C-BB00-E936E98B02D0}" dt="2024-07-09T06:38:22.323" v="16120" actId="47"/>
        <pc:sldMkLst>
          <pc:docMk/>
          <pc:sldMk cId="4277691825" sldId="1560"/>
        </pc:sldMkLst>
        <pc:spChg chg="add mod ord">
          <ac:chgData name="Zia Chaudhary" userId="ebd311c6-7c53-43dd-9c5e-424cb94618b7" providerId="ADAL" clId="{58C73AE7-B9C2-426C-BB00-E936E98B02D0}" dt="2024-07-08T08:34:20.081" v="14885" actId="255"/>
          <ac:spMkLst>
            <pc:docMk/>
            <pc:sldMk cId="4277691825" sldId="1560"/>
            <ac:spMk id="3" creationId="{70451F87-DB18-17A8-44BC-739FBAE1E4EF}"/>
          </ac:spMkLst>
        </pc:spChg>
        <pc:spChg chg="add mod ord">
          <ac:chgData name="Zia Chaudhary" userId="ebd311c6-7c53-43dd-9c5e-424cb94618b7" providerId="ADAL" clId="{58C73AE7-B9C2-426C-BB00-E936E98B02D0}" dt="2024-07-09T06:20:36.029" v="16078" actId="12"/>
          <ac:spMkLst>
            <pc:docMk/>
            <pc:sldMk cId="4277691825" sldId="1560"/>
            <ac:spMk id="4" creationId="{DE99FD2C-419B-BEEC-66BD-7CA721B6E648}"/>
          </ac:spMkLst>
        </pc:spChg>
        <pc:spChg chg="del mod">
          <ac:chgData name="Zia Chaudhary" userId="ebd311c6-7c53-43dd-9c5e-424cb94618b7" providerId="ADAL" clId="{58C73AE7-B9C2-426C-BB00-E936E98B02D0}" dt="2024-07-04T07:12:07.708" v="8421" actId="478"/>
          <ac:spMkLst>
            <pc:docMk/>
            <pc:sldMk cId="4277691825" sldId="1560"/>
            <ac:spMk id="708610" creationId="{00000000-0000-0000-0000-000000000000}"/>
          </ac:spMkLst>
        </pc:spChg>
      </pc:sldChg>
      <pc:sldChg chg="modSp add mod">
        <pc:chgData name="Zia Chaudhary" userId="ebd311c6-7c53-43dd-9c5e-424cb94618b7" providerId="ADAL" clId="{58C73AE7-B9C2-426C-BB00-E936E98B02D0}" dt="2024-07-08T08:41:21.854" v="15170" actId="20577"/>
        <pc:sldMkLst>
          <pc:docMk/>
          <pc:sldMk cId="903152517" sldId="1561"/>
        </pc:sldMkLst>
        <pc:spChg chg="mod topLvl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233" creationId="{1005C5FB-2275-D821-1BBF-593600DC966A}"/>
          </ac:spMkLst>
        </pc:spChg>
        <pc:spChg chg="mod">
          <ac:chgData name="Zia Chaudhary" userId="ebd311c6-7c53-43dd-9c5e-424cb94618b7" providerId="ADAL" clId="{58C73AE7-B9C2-426C-BB00-E936E98B02D0}" dt="2024-07-03T11:33:15.829" v="2605" actId="1038"/>
          <ac:spMkLst>
            <pc:docMk/>
            <pc:sldMk cId="903152517" sldId="1561"/>
            <ac:spMk id="245" creationId="{FA35DC07-13B1-6341-E5FC-DE95A6450CB8}"/>
          </ac:spMkLst>
        </pc:spChg>
        <pc:spChg chg="mod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250" creationId="{AA6583E7-6710-344A-A6F4-B3BA2CBF34BB}"/>
          </ac:spMkLst>
        </pc:spChg>
        <pc:spChg chg="mod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251" creationId="{8769B563-F3B1-23D7-05E4-9E8406098DAD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52" creationId="{9C1FE4CD-B677-7C22-3D59-AEAB92D8CB98}"/>
          </ac:spMkLst>
        </pc:spChg>
        <pc:spChg chg="mod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258" creationId="{AF8CE412-3F08-6D8D-C311-F4A5A6651ABB}"/>
          </ac:spMkLst>
        </pc:spChg>
        <pc:spChg chg="mod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259" creationId="{7A99EA68-7922-5241-6F21-2B71E2F32C7F}"/>
          </ac:spMkLst>
        </pc:spChg>
        <pc:spChg chg="mod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260" creationId="{CD0B90C5-EDC7-E3C1-25EB-442F3046B807}"/>
          </ac:spMkLst>
        </pc:spChg>
        <pc:spChg chg="mod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261" creationId="{9AC6F00D-43F3-54E0-3AC6-7E9334281D7C}"/>
          </ac:spMkLst>
        </pc:spChg>
        <pc:spChg chg="mod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262" creationId="{8EF6D260-CC8A-0789-49C1-CF878023B839}"/>
          </ac:spMkLst>
        </pc:spChg>
        <pc:spChg chg="mod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263" creationId="{0B752ECB-7499-5BCA-FE37-B843B6DA8EF4}"/>
          </ac:spMkLst>
        </pc:spChg>
        <pc:spChg chg="mod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267" creationId="{2F3C6B21-73C1-E06E-C2B9-F5ED6181832A}"/>
          </ac:spMkLst>
        </pc:spChg>
        <pc:spChg chg="mod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268" creationId="{7E8831E1-66FA-7768-5994-9D658F934D8A}"/>
          </ac:spMkLst>
        </pc:spChg>
        <pc:spChg chg="mod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269" creationId="{2E09CE55-6972-FCF0-858F-B17583E2F5A0}"/>
          </ac:spMkLst>
        </pc:spChg>
        <pc:spChg chg="mod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270" creationId="{191A5A4B-75A4-11D3-221F-828539327B42}"/>
          </ac:spMkLst>
        </pc:spChg>
        <pc:spChg chg="mod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271" creationId="{CEEB08BD-CE34-D1BD-4840-0E18F44C8F04}"/>
          </ac:spMkLst>
        </pc:spChg>
        <pc:spChg chg="mod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272" creationId="{46E18244-CF32-4ADA-A26F-B7D0083E081B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73" creationId="{0476706F-F2BC-1769-2772-B2675C64917E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74" creationId="{E8101F7A-00D9-DBFB-1263-0D06075D6045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75" creationId="{04DB422E-3192-66AF-F755-C1ECF36B4264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76" creationId="{0C264CC9-1B94-F834-2745-EA1FD7AA6C11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77" creationId="{5D52D324-C8C5-3C85-8B5C-E39BC89EB5DA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78" creationId="{3497947A-675D-1418-16AC-ABAD64869C3C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79" creationId="{64BAFFDB-44F4-E1FA-3C22-0AB2D4C96A31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80" creationId="{9A2F2E56-4F08-59F5-EAA4-3EC105D3B57B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81" creationId="{25F043F8-C7B5-7C60-D8B6-31C12EEAEFCE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82" creationId="{A5A7EDCA-C255-800F-1584-0FC02104804F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83" creationId="{7FC511D4-2965-D47E-4FFF-9863874827F4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84" creationId="{4D0C895B-0B03-1860-6663-D9242AAD3D64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85" creationId="{3458054C-984A-1462-4CCA-C3D456332ADF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86" creationId="{D3DF4ACB-3485-214D-BD52-2CDD1C7D3698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87" creationId="{752AD730-2037-4A46-FAAB-AA715383E44A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88" creationId="{10E19166-0F73-CEB8-2941-1CC3A724B6C9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89" creationId="{3180B571-FA6C-98DB-202E-438CBB5FF15C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290" creationId="{406E399E-B8F3-2481-5CC0-038824FF6AE5}"/>
          </ac:spMkLst>
        </pc:spChg>
        <pc:spChg chg="mod topLvl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05" creationId="{73527A76-7096-F275-B2CD-D0667CABC04B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06" creationId="{C45BCC18-EB69-5040-61BB-F91C0CACF38B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07" creationId="{A730B17C-D896-D72D-E603-9456F0088ED4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08" creationId="{AEE38C2A-580F-1451-FD74-DD42A04D0EA5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09" creationId="{FEF727FE-5E84-3712-55BF-7C643AAC8FF5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10" creationId="{6B98C64B-8C0A-0AFA-426E-1FBE987CC91B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11" creationId="{D41491D1-2B7B-D859-E9A7-9B768BAB3366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12" creationId="{FE63CCDB-25FB-D6D3-C7C2-D087642D3399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13" creationId="{5B18D57D-33DD-34CA-CAD2-5D4BC706D950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14" creationId="{A32A773A-5594-5D9A-8630-4FDE95AF59E8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15" creationId="{C036E611-FECA-AA0C-1BD1-49ED302D613B}"/>
          </ac:spMkLst>
        </pc:spChg>
        <pc:spChg chg="mod topLvl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16" creationId="{9322A3AC-833A-B958-1121-726F487643D6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17" creationId="{B7E74D2A-B9F5-ADB2-054C-21C34BECB836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18" creationId="{B999B586-4739-9986-0B8B-685CDFA2DAAA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19" creationId="{636074DE-0642-F484-F670-2FDE490BA033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20" creationId="{6C95231E-6999-156E-DFA9-56D76628CE6C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21" creationId="{D62A106C-39B8-5F69-3688-6B897F8CD2F5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22" creationId="{E795FB0D-59E5-B844-1FBC-BBD02D69F7C4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23" creationId="{F1DE5B17-15E1-A2EE-71D3-83CAFD832B18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24" creationId="{529D6236-66B7-74E7-0AFD-46DF8D45F385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25" creationId="{7C9031ED-262B-0418-DAA2-E9A1B9222F38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26" creationId="{7D1E52EB-1AE1-02C9-46A7-EF76A1F283B5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27" creationId="{0B26E060-70D5-4977-34A3-404FBCF6320F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28" creationId="{54E7A151-A60D-2BBF-B3CA-47587465C833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29" creationId="{1C7E126C-48C4-DC0B-B747-DDD12B733EE7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30" creationId="{19F919E2-5CE2-9C18-F0BD-74E2491C1BE4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31" creationId="{2F5ED8A5-F112-FF7A-DAD5-82B6AE363F0A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32" creationId="{48D692D4-12D6-903F-A406-08BD71FB800E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33" creationId="{18EEEFBB-8A42-C376-FDE9-C9EE56238A4D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34" creationId="{9FC3083C-DBB9-BECA-5B42-8DCB32093591}"/>
          </ac:spMkLst>
        </pc:spChg>
        <pc:spChg chg="mod topLvl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35" creationId="{247591D6-0543-971B-CC03-010753E08DCA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36" creationId="{9A01951F-F7D3-D4FC-51A2-3A22C4346216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37" creationId="{6FAC926A-D8EA-A180-AE49-6DF39B3BE526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38" creationId="{CCC979E9-3DF9-9960-EF90-5107ECDF6C4D}"/>
          </ac:spMkLst>
        </pc:spChg>
        <pc:spChg chg="mod">
          <ac:chgData name="Zia Chaudhary" userId="ebd311c6-7c53-43dd-9c5e-424cb94618b7" providerId="ADAL" clId="{58C73AE7-B9C2-426C-BB00-E936E98B02D0}" dt="2024-07-03T11:33:18.909" v="2611" actId="1038"/>
          <ac:spMkLst>
            <pc:docMk/>
            <pc:sldMk cId="903152517" sldId="1561"/>
            <ac:spMk id="339" creationId="{39D2C230-7945-FD06-457C-CD49FABC8841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40" creationId="{02994A73-630F-1C0C-6CC6-E6E5ED005694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41" creationId="{BABB6DE6-D528-24D5-DB07-AF2DAA2FAFA4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42" creationId="{0C4A5D08-37FA-8EEA-7B7B-24B1CB75A735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43" creationId="{48D758C2-AE0C-E587-0898-FBF43457AB50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44" creationId="{C408F23D-62BF-6DF1-31D6-4FAF1B668D76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45" creationId="{8C8A1200-95EA-AB9D-8470-1EC620A543EC}"/>
          </ac:spMkLst>
        </pc:spChg>
        <pc:spChg chg="mod">
          <ac:chgData name="Zia Chaudhary" userId="ebd311c6-7c53-43dd-9c5e-424cb94618b7" providerId="ADAL" clId="{58C73AE7-B9C2-426C-BB00-E936E98B02D0}" dt="2024-07-03T11:33:17.940" v="2609" actId="164"/>
          <ac:spMkLst>
            <pc:docMk/>
            <pc:sldMk cId="903152517" sldId="1561"/>
            <ac:spMk id="346" creationId="{A241C351-45CD-2387-3AC3-1F37F0893939}"/>
          </ac:spMkLst>
        </pc:spChg>
        <pc:spChg chg="mod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437" creationId="{8B231C31-BAAE-ADF1-21B9-8A57AD0F109E}"/>
          </ac:spMkLst>
        </pc:spChg>
        <pc:spChg chg="mod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438" creationId="{957B98A5-5781-0802-07B3-C56AE70C0C80}"/>
          </ac:spMkLst>
        </pc:spChg>
        <pc:spChg chg="mod topLvl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439" creationId="{21767CF2-CDD5-4342-0D6E-7A921CA1D1A8}"/>
          </ac:spMkLst>
        </pc:spChg>
        <pc:spChg chg="mod topLvl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440" creationId="{B89E7E69-50BA-9383-ABA6-A3196258FA00}"/>
          </ac:spMkLst>
        </pc:spChg>
        <pc:spChg chg="mod topLvl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441" creationId="{F21A3418-E57F-37E8-10A0-27B1C635C009}"/>
          </ac:spMkLst>
        </pc:spChg>
        <pc:spChg chg="mod topLvl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442" creationId="{3E6AEFCA-57CD-24AF-C347-14AF21EFB903}"/>
          </ac:spMkLst>
        </pc:spChg>
        <pc:spChg chg="mod topLvl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443" creationId="{245ED624-2264-9F8B-A79D-0B47760DC0A8}"/>
          </ac:spMkLst>
        </pc:spChg>
        <pc:spChg chg="mod topLvl">
          <ac:chgData name="Zia Chaudhary" userId="ebd311c6-7c53-43dd-9c5e-424cb94618b7" providerId="ADAL" clId="{58C73AE7-B9C2-426C-BB00-E936E98B02D0}" dt="2024-07-03T11:33:14.729" v="2603" actId="165"/>
          <ac:spMkLst>
            <pc:docMk/>
            <pc:sldMk cId="903152517" sldId="1561"/>
            <ac:spMk id="444" creationId="{5C842B2E-BA31-348E-CF41-63C5C17B150E}"/>
          </ac:spMkLst>
        </pc:spChg>
        <pc:spChg chg="mod">
          <ac:chgData name="Zia Chaudhary" userId="ebd311c6-7c53-43dd-9c5e-424cb94618b7" providerId="ADAL" clId="{58C73AE7-B9C2-426C-BB00-E936E98B02D0}" dt="2024-07-08T08:41:21.854" v="15170" actId="20577"/>
          <ac:spMkLst>
            <pc:docMk/>
            <pc:sldMk cId="903152517" sldId="1561"/>
            <ac:spMk id="708610" creationId="{00000000-0000-0000-0000-000000000000}"/>
          </ac:spMkLst>
        </pc:spChg>
        <pc:grpChg chg="add del mod">
          <ac:chgData name="Zia Chaudhary" userId="ebd311c6-7c53-43dd-9c5e-424cb94618b7" providerId="ADAL" clId="{58C73AE7-B9C2-426C-BB00-E936E98B02D0}" dt="2024-07-03T11:33:21.062" v="2615" actId="1037"/>
          <ac:grpSpMkLst>
            <pc:docMk/>
            <pc:sldMk cId="903152517" sldId="1561"/>
            <ac:grpSpMk id="2" creationId="{0B7466DD-B43E-4A7F-C1C7-7B8469806B36}"/>
          </ac:grpSpMkLst>
        </pc:grpChg>
        <pc:grpChg chg="add mod">
          <ac:chgData name="Zia Chaudhary" userId="ebd311c6-7c53-43dd-9c5e-424cb94618b7" providerId="ADAL" clId="{58C73AE7-B9C2-426C-BB00-E936E98B02D0}" dt="2024-07-03T11:33:17.940" v="2609" actId="164"/>
          <ac:grpSpMkLst>
            <pc:docMk/>
            <pc:sldMk cId="903152517" sldId="1561"/>
            <ac:grpSpMk id="3" creationId="{1355E7C7-AC9F-82E3-88C3-D4B85298614C}"/>
          </ac:grpSpMkLst>
        </pc:grpChg>
        <pc:grpChg chg="add mod">
          <ac:chgData name="Zia Chaudhary" userId="ebd311c6-7c53-43dd-9c5e-424cb94618b7" providerId="ADAL" clId="{58C73AE7-B9C2-426C-BB00-E936E98B02D0}" dt="2024-07-03T11:33:17.940" v="2609" actId="164"/>
          <ac:grpSpMkLst>
            <pc:docMk/>
            <pc:sldMk cId="903152517" sldId="1561"/>
            <ac:grpSpMk id="4" creationId="{83F1C5C6-B67C-C380-3725-9E9A8F955E84}"/>
          </ac:grpSpMkLst>
        </pc:grpChg>
        <pc:grpChg chg="mod topLvl">
          <ac:chgData name="Zia Chaudhary" userId="ebd311c6-7c53-43dd-9c5e-424cb94618b7" providerId="ADAL" clId="{58C73AE7-B9C2-426C-BB00-E936E98B02D0}" dt="2024-07-03T11:33:14.729" v="2603" actId="165"/>
          <ac:grpSpMkLst>
            <pc:docMk/>
            <pc:sldMk cId="903152517" sldId="1561"/>
            <ac:grpSpMk id="5" creationId="{54BBE9E7-4BD6-A723-41BA-2F85C27AFF91}"/>
          </ac:grpSpMkLst>
        </pc:grpChg>
        <pc:grpChg chg="mod topLvl">
          <ac:chgData name="Zia Chaudhary" userId="ebd311c6-7c53-43dd-9c5e-424cb94618b7" providerId="ADAL" clId="{58C73AE7-B9C2-426C-BB00-E936E98B02D0}" dt="2024-07-03T11:33:14.729" v="2603" actId="165"/>
          <ac:grpSpMkLst>
            <pc:docMk/>
            <pc:sldMk cId="903152517" sldId="1561"/>
            <ac:grpSpMk id="6" creationId="{685A74D6-05E8-70CF-B10B-5520ACA7BEA3}"/>
          </ac:grpSpMkLst>
        </pc:grpChg>
        <pc:grpChg chg="add mod">
          <ac:chgData name="Zia Chaudhary" userId="ebd311c6-7c53-43dd-9c5e-424cb94618b7" providerId="ADAL" clId="{58C73AE7-B9C2-426C-BB00-E936E98B02D0}" dt="2024-07-03T11:33:17.940" v="2609" actId="164"/>
          <ac:grpSpMkLst>
            <pc:docMk/>
            <pc:sldMk cId="903152517" sldId="1561"/>
            <ac:grpSpMk id="7" creationId="{CF032732-400A-C7B1-1672-E472673ADE77}"/>
          </ac:grpSpMkLst>
        </pc:grpChg>
        <pc:grpChg chg="add mod">
          <ac:chgData name="Zia Chaudhary" userId="ebd311c6-7c53-43dd-9c5e-424cb94618b7" providerId="ADAL" clId="{58C73AE7-B9C2-426C-BB00-E936E98B02D0}" dt="2024-07-03T11:33:17.940" v="2609" actId="164"/>
          <ac:grpSpMkLst>
            <pc:docMk/>
            <pc:sldMk cId="903152517" sldId="1561"/>
            <ac:grpSpMk id="8" creationId="{1DF96E34-60D1-5F27-FF8D-5862E6C44051}"/>
          </ac:grpSpMkLst>
        </pc:grpChg>
        <pc:grpChg chg="add mod">
          <ac:chgData name="Zia Chaudhary" userId="ebd311c6-7c53-43dd-9c5e-424cb94618b7" providerId="ADAL" clId="{58C73AE7-B9C2-426C-BB00-E936E98B02D0}" dt="2024-07-03T11:33:17.940" v="2609" actId="164"/>
          <ac:grpSpMkLst>
            <pc:docMk/>
            <pc:sldMk cId="903152517" sldId="1561"/>
            <ac:grpSpMk id="9" creationId="{5D78E216-553A-D6E7-2EFD-A14132E12C05}"/>
          </ac:grpSpMkLst>
        </pc:grpChg>
        <pc:grpChg chg="add del mod">
          <ac:chgData name="Zia Chaudhary" userId="ebd311c6-7c53-43dd-9c5e-424cb94618b7" providerId="ADAL" clId="{58C73AE7-B9C2-426C-BB00-E936E98B02D0}" dt="2024-07-03T11:27:30.059" v="1743" actId="165"/>
          <ac:grpSpMkLst>
            <pc:docMk/>
            <pc:sldMk cId="903152517" sldId="1561"/>
            <ac:grpSpMk id="10" creationId="{FE53B344-0763-7C86-E275-C549BDC1CE27}"/>
          </ac:grpSpMkLst>
        </pc:grpChg>
        <pc:grpChg chg="add mod">
          <ac:chgData name="Zia Chaudhary" userId="ebd311c6-7c53-43dd-9c5e-424cb94618b7" providerId="ADAL" clId="{58C73AE7-B9C2-426C-BB00-E936E98B02D0}" dt="2024-07-03T11:33:17.940" v="2609" actId="164"/>
          <ac:grpSpMkLst>
            <pc:docMk/>
            <pc:sldMk cId="903152517" sldId="1561"/>
            <ac:grpSpMk id="11" creationId="{85B6BE2D-1068-6A04-02B9-F105E69ADAC5}"/>
          </ac:grpSpMkLst>
        </pc:grpChg>
        <pc:grpChg chg="add mod">
          <ac:chgData name="Zia Chaudhary" userId="ebd311c6-7c53-43dd-9c5e-424cb94618b7" providerId="ADAL" clId="{58C73AE7-B9C2-426C-BB00-E936E98B02D0}" dt="2024-07-03T11:33:20.504" v="2614" actId="1038"/>
          <ac:grpSpMkLst>
            <pc:docMk/>
            <pc:sldMk cId="903152517" sldId="1561"/>
            <ac:grpSpMk id="12" creationId="{59FBDE58-C182-866C-BE08-FA3809B7F027}"/>
          </ac:grpSpMkLst>
        </pc:grpChg>
        <pc:grpChg chg="add mod">
          <ac:chgData name="Zia Chaudhary" userId="ebd311c6-7c53-43dd-9c5e-424cb94618b7" providerId="ADAL" clId="{58C73AE7-B9C2-426C-BB00-E936E98B02D0}" dt="2024-07-03T11:33:17.940" v="2609" actId="164"/>
          <ac:grpSpMkLst>
            <pc:docMk/>
            <pc:sldMk cId="903152517" sldId="1561"/>
            <ac:grpSpMk id="13" creationId="{F75D401A-4D8B-148F-724A-28FE3781C9FC}"/>
          </ac:grpSpMkLst>
        </pc:grpChg>
        <pc:grpChg chg="mod topLvl">
          <ac:chgData name="Zia Chaudhary" userId="ebd311c6-7c53-43dd-9c5e-424cb94618b7" providerId="ADAL" clId="{58C73AE7-B9C2-426C-BB00-E936E98B02D0}" dt="2024-07-03T11:33:14.729" v="2603" actId="165"/>
          <ac:grpSpMkLst>
            <pc:docMk/>
            <pc:sldMk cId="903152517" sldId="1561"/>
            <ac:grpSpMk id="21" creationId="{9ECD5B04-1AC5-153E-EEB9-39663FC2DB3E}"/>
          </ac:grpSpMkLst>
        </pc:grpChg>
        <pc:grpChg chg="add del mod">
          <ac:chgData name="Zia Chaudhary" userId="ebd311c6-7c53-43dd-9c5e-424cb94618b7" providerId="ADAL" clId="{58C73AE7-B9C2-426C-BB00-E936E98B02D0}" dt="2024-07-03T11:33:14.489" v="2602" actId="164"/>
          <ac:grpSpMkLst>
            <pc:docMk/>
            <pc:sldMk cId="903152517" sldId="1561"/>
            <ac:grpSpMk id="22" creationId="{C26F2687-DF42-0E9A-8769-2B61DD2B2E18}"/>
          </ac:grpSpMkLst>
        </pc:grpChg>
        <pc:grpChg chg="mod">
          <ac:chgData name="Zia Chaudhary" userId="ebd311c6-7c53-43dd-9c5e-424cb94618b7" providerId="ADAL" clId="{58C73AE7-B9C2-426C-BB00-E936E98B02D0}" dt="2024-07-03T11:33:14.729" v="2603" actId="165"/>
          <ac:grpSpMkLst>
            <pc:docMk/>
            <pc:sldMk cId="903152517" sldId="1561"/>
            <ac:grpSpMk id="15561" creationId="{E9FB838C-3E0E-B5B8-373E-E38D427B48B1}"/>
          </ac:grpSpMkLst>
        </pc:grpChg>
        <pc:grpChg chg="mod">
          <ac:chgData name="Zia Chaudhary" userId="ebd311c6-7c53-43dd-9c5e-424cb94618b7" providerId="ADAL" clId="{58C73AE7-B9C2-426C-BB00-E936E98B02D0}" dt="2024-07-03T11:33:14.729" v="2603" actId="165"/>
          <ac:grpSpMkLst>
            <pc:docMk/>
            <pc:sldMk cId="903152517" sldId="1561"/>
            <ac:grpSpMk id="15562" creationId="{1DDD5310-BFCF-39FC-7DC9-2C348DB0715F}"/>
          </ac:grpSpMkLst>
        </pc:grpChg>
        <pc:grpChg chg="mod">
          <ac:chgData name="Zia Chaudhary" userId="ebd311c6-7c53-43dd-9c5e-424cb94618b7" providerId="ADAL" clId="{58C73AE7-B9C2-426C-BB00-E936E98B02D0}" dt="2024-07-03T11:33:14.729" v="2603" actId="165"/>
          <ac:grpSpMkLst>
            <pc:docMk/>
            <pc:sldMk cId="903152517" sldId="1561"/>
            <ac:grpSpMk id="15563" creationId="{36A8FC3A-42B9-BF9B-4DCF-C536CEABAAD0}"/>
          </ac:grpSpMkLst>
        </pc:grpChg>
        <pc:grpChg chg="mod">
          <ac:chgData name="Zia Chaudhary" userId="ebd311c6-7c53-43dd-9c5e-424cb94618b7" providerId="ADAL" clId="{58C73AE7-B9C2-426C-BB00-E936E98B02D0}" dt="2024-07-03T11:33:14.729" v="2603" actId="165"/>
          <ac:grpSpMkLst>
            <pc:docMk/>
            <pc:sldMk cId="903152517" sldId="1561"/>
            <ac:grpSpMk id="15564" creationId="{F67815DE-B5ED-F3F3-1CB6-C8652BDF9024}"/>
          </ac:grpSpMkLst>
        </pc:grpChg>
        <pc:grpChg chg="mod">
          <ac:chgData name="Zia Chaudhary" userId="ebd311c6-7c53-43dd-9c5e-424cb94618b7" providerId="ADAL" clId="{58C73AE7-B9C2-426C-BB00-E936E98B02D0}" dt="2024-07-03T11:33:14.729" v="2603" actId="165"/>
          <ac:grpSpMkLst>
            <pc:docMk/>
            <pc:sldMk cId="903152517" sldId="1561"/>
            <ac:grpSpMk id="15571" creationId="{92EBD7DE-080E-49AD-4A3B-2FA3FF6C64C7}"/>
          </ac:grpSpMkLst>
        </pc:grpChg>
        <pc:grpChg chg="mod">
          <ac:chgData name="Zia Chaudhary" userId="ebd311c6-7c53-43dd-9c5e-424cb94618b7" providerId="ADAL" clId="{58C73AE7-B9C2-426C-BB00-E936E98B02D0}" dt="2024-07-03T11:33:14.729" v="2603" actId="165"/>
          <ac:grpSpMkLst>
            <pc:docMk/>
            <pc:sldMk cId="903152517" sldId="1561"/>
            <ac:grpSpMk id="15572" creationId="{8AF430E1-D38D-2D5D-A960-C3FFB5E2D0D6}"/>
          </ac:grpSpMkLst>
        </pc:grpChg>
        <pc:grpChg chg="mod">
          <ac:chgData name="Zia Chaudhary" userId="ebd311c6-7c53-43dd-9c5e-424cb94618b7" providerId="ADAL" clId="{58C73AE7-B9C2-426C-BB00-E936E98B02D0}" dt="2024-07-03T11:33:14.729" v="2603" actId="165"/>
          <ac:grpSpMkLst>
            <pc:docMk/>
            <pc:sldMk cId="903152517" sldId="1561"/>
            <ac:grpSpMk id="15573" creationId="{BB53951D-C968-684A-3742-93D67ADD98EA}"/>
          </ac:grpSpMkLst>
        </pc:grpChg>
      </pc:sldChg>
      <pc:sldChg chg="addSp add del">
        <pc:chgData name="Zia Chaudhary" userId="ebd311c6-7c53-43dd-9c5e-424cb94618b7" providerId="ADAL" clId="{58C73AE7-B9C2-426C-BB00-E936E98B02D0}" dt="2024-07-03T12:45:17.304" v="8234"/>
        <pc:sldMkLst>
          <pc:docMk/>
          <pc:sldMk cId="1324995440" sldId="1562"/>
        </pc:sldMkLst>
        <pc:picChg chg="add">
          <ac:chgData name="Zia Chaudhary" userId="ebd311c6-7c53-43dd-9c5e-424cb94618b7" providerId="ADAL" clId="{58C73AE7-B9C2-426C-BB00-E936E98B02D0}" dt="2024-07-03T12:43:29.789" v="8219"/>
          <ac:picMkLst>
            <pc:docMk/>
            <pc:sldMk cId="1324995440" sldId="1562"/>
            <ac:picMk id="4" creationId="{4DBECA54-4111-C4BD-1B6A-1C51C00C3B12}"/>
          </ac:picMkLst>
        </pc:picChg>
      </pc:sldChg>
      <pc:sldChg chg="add del">
        <pc:chgData name="Zia Chaudhary" userId="ebd311c6-7c53-43dd-9c5e-424cb94618b7" providerId="ADAL" clId="{58C73AE7-B9C2-426C-BB00-E936E98B02D0}" dt="2024-07-03T11:33:11.399" v="2596"/>
        <pc:sldMkLst>
          <pc:docMk/>
          <pc:sldMk cId="2633781848" sldId="1562"/>
        </pc:sldMkLst>
      </pc:sldChg>
      <pc:sldChg chg="modSp new mod">
        <pc:chgData name="Zia Chaudhary" userId="ebd311c6-7c53-43dd-9c5e-424cb94618b7" providerId="ADAL" clId="{58C73AE7-B9C2-426C-BB00-E936E98B02D0}" dt="2024-07-04T11:05:17.952" v="9371" actId="255"/>
        <pc:sldMkLst>
          <pc:docMk/>
          <pc:sldMk cId="3214854518" sldId="1562"/>
        </pc:sldMkLst>
        <pc:spChg chg="mod">
          <ac:chgData name="Zia Chaudhary" userId="ebd311c6-7c53-43dd-9c5e-424cb94618b7" providerId="ADAL" clId="{58C73AE7-B9C2-426C-BB00-E936E98B02D0}" dt="2024-07-04T11:05:17.952" v="9371" actId="255"/>
          <ac:spMkLst>
            <pc:docMk/>
            <pc:sldMk cId="3214854518" sldId="1562"/>
            <ac:spMk id="2" creationId="{2BA1E904-ED8D-424F-3872-F24C9067DE6D}"/>
          </ac:spMkLst>
        </pc:spChg>
        <pc:spChg chg="add del mod">
          <ac:chgData name="Zia Chaudhary" userId="ebd311c6-7c53-43dd-9c5e-424cb94618b7" providerId="ADAL" clId="{58C73AE7-B9C2-426C-BB00-E936E98B02D0}" dt="2024-07-07T11:26:09.288" v="10828" actId="26606"/>
          <ac:spMkLst>
            <pc:docMk/>
            <pc:sldMk cId="3214854518" sldId="1562"/>
            <ac:spMk id="3" creationId="{8AB0344E-E086-252F-BFA5-7D9A8FBDD916}"/>
          </ac:spMkLst>
        </pc:spChg>
        <pc:spChg chg="mod">
          <ac:chgData name="Zia Chaudhary" userId="ebd311c6-7c53-43dd-9c5e-424cb94618b7" providerId="ADAL" clId="{58C73AE7-B9C2-426C-BB00-E936E98B02D0}" dt="2024-07-04T06:58:02.456" v="8347" actId="5793"/>
          <ac:spMkLst>
            <pc:docMk/>
            <pc:sldMk cId="3214854518" sldId="1562"/>
            <ac:spMk id="4" creationId="{B0E6A5AF-30D8-B53A-DCDA-D57BBC80C264}"/>
          </ac:spMkLst>
        </pc:spChg>
        <pc:spChg chg="add del">
          <ac:chgData name="Zia Chaudhary" userId="ebd311c6-7c53-43dd-9c5e-424cb94618b7" providerId="ADAL" clId="{58C73AE7-B9C2-426C-BB00-E936E98B02D0}" dt="2024-07-07T11:11:58.335" v="10537" actId="26606"/>
          <ac:spMkLst>
            <pc:docMk/>
            <pc:sldMk cId="3214854518" sldId="1562"/>
            <ac:spMk id="32" creationId="{649C91A9-84E7-4BF0-9026-62F01380D853}"/>
          </ac:spMkLst>
        </pc:spChg>
        <pc:spChg chg="add del">
          <ac:chgData name="Zia Chaudhary" userId="ebd311c6-7c53-43dd-9c5e-424cb94618b7" providerId="ADAL" clId="{58C73AE7-B9C2-426C-BB00-E936E98B02D0}" dt="2024-07-07T11:11:58.335" v="10537" actId="26606"/>
          <ac:spMkLst>
            <pc:docMk/>
            <pc:sldMk cId="3214854518" sldId="1562"/>
            <ac:spMk id="33" creationId="{9B47378D-AD27-45D0-8C1C-5B1098DCC068}"/>
          </ac:spMkLst>
        </pc:spChg>
        <pc:spChg chg="mod">
          <ac:chgData name="Zia Chaudhary" userId="ebd311c6-7c53-43dd-9c5e-424cb94618b7" providerId="ADAL" clId="{58C73AE7-B9C2-426C-BB00-E936E98B02D0}" dt="2024-07-03T12:21:24.119" v="7207" actId="164"/>
          <ac:spMkLst>
            <pc:docMk/>
            <pc:sldMk cId="3214854518" sldId="1562"/>
            <ac:spMk id="233" creationId="{1005C5FB-2275-D821-1BBF-593600DC966A}"/>
          </ac:spMkLst>
        </pc:spChg>
        <pc:spChg chg="mod">
          <ac:chgData name="Zia Chaudhary" userId="ebd311c6-7c53-43dd-9c5e-424cb94618b7" providerId="ADAL" clId="{58C73AE7-B9C2-426C-BB00-E936E98B02D0}" dt="2024-07-03T12:24:03.954" v="7636" actId="1038"/>
          <ac:spMkLst>
            <pc:docMk/>
            <pc:sldMk cId="3214854518" sldId="1562"/>
            <ac:spMk id="235" creationId="{FAE7BFE3-132C-0A4E-CE22-217DD9A3C1F4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236" creationId="{A674D103-16CB-22A0-D045-700D501B5C13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237" creationId="{D6A3CF12-D73E-9A81-A8C2-55BC75B8EA84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240" creationId="{BAF351E7-9E78-6421-82CB-D15BF0F7BB96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241" creationId="{AC159F32-4487-16ED-1DCE-5D4AFB4A968E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242" creationId="{D83D0F38-965F-D74C-9F9D-4A7F59FBDC1E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243" creationId="{1D6DD4E0-FD2C-DB6E-FFAB-17F0D95F54EA}"/>
          </ac:spMkLst>
        </pc:spChg>
        <pc:spChg chg="mod">
          <ac:chgData name="Zia Chaudhary" userId="ebd311c6-7c53-43dd-9c5e-424cb94618b7" providerId="ADAL" clId="{58C73AE7-B9C2-426C-BB00-E936E98B02D0}" dt="2024-07-03T12:28:21.597" v="8106" actId="164"/>
          <ac:spMkLst>
            <pc:docMk/>
            <pc:sldMk cId="3214854518" sldId="1562"/>
            <ac:spMk id="245" creationId="{FA35DC07-13B1-6341-E5FC-DE95A6450CB8}"/>
          </ac:spMkLst>
        </pc:spChg>
        <pc:spChg chg="mod">
          <ac:chgData name="Zia Chaudhary" userId="ebd311c6-7c53-43dd-9c5e-424cb94618b7" providerId="ADAL" clId="{58C73AE7-B9C2-426C-BB00-E936E98B02D0}" dt="2024-07-03T12:24:59.999" v="7739" actId="165"/>
          <ac:spMkLst>
            <pc:docMk/>
            <pc:sldMk cId="3214854518" sldId="1562"/>
            <ac:spMk id="250" creationId="{AA6583E7-6710-344A-A6F4-B3BA2CBF34BB}"/>
          </ac:spMkLst>
        </pc:spChg>
        <pc:spChg chg="mod">
          <ac:chgData name="Zia Chaudhary" userId="ebd311c6-7c53-43dd-9c5e-424cb94618b7" providerId="ADAL" clId="{58C73AE7-B9C2-426C-BB00-E936E98B02D0}" dt="2024-07-03T12:24:59.999" v="7739" actId="165"/>
          <ac:spMkLst>
            <pc:docMk/>
            <pc:sldMk cId="3214854518" sldId="1562"/>
            <ac:spMk id="251" creationId="{8769B563-F3B1-23D7-05E4-9E8406098DAD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252" creationId="{9C1FE4CD-B677-7C22-3D59-AEAB92D8CB98}"/>
          </ac:spMkLst>
        </pc:spChg>
        <pc:spChg chg="mod">
          <ac:chgData name="Zia Chaudhary" userId="ebd311c6-7c53-43dd-9c5e-424cb94618b7" providerId="ADAL" clId="{58C73AE7-B9C2-426C-BB00-E936E98B02D0}" dt="2024-07-03T12:24:59.999" v="7739" actId="165"/>
          <ac:spMkLst>
            <pc:docMk/>
            <pc:sldMk cId="3214854518" sldId="1562"/>
            <ac:spMk id="258" creationId="{AF8CE412-3F08-6D8D-C311-F4A5A6651ABB}"/>
          </ac:spMkLst>
        </pc:spChg>
        <pc:spChg chg="mod">
          <ac:chgData name="Zia Chaudhary" userId="ebd311c6-7c53-43dd-9c5e-424cb94618b7" providerId="ADAL" clId="{58C73AE7-B9C2-426C-BB00-E936E98B02D0}" dt="2024-07-03T12:24:59.999" v="7739" actId="165"/>
          <ac:spMkLst>
            <pc:docMk/>
            <pc:sldMk cId="3214854518" sldId="1562"/>
            <ac:spMk id="259" creationId="{7A99EA68-7922-5241-6F21-2B71E2F32C7F}"/>
          </ac:spMkLst>
        </pc:spChg>
        <pc:spChg chg="mod">
          <ac:chgData name="Zia Chaudhary" userId="ebd311c6-7c53-43dd-9c5e-424cb94618b7" providerId="ADAL" clId="{58C73AE7-B9C2-426C-BB00-E936E98B02D0}" dt="2024-07-03T12:24:59.999" v="7739" actId="165"/>
          <ac:spMkLst>
            <pc:docMk/>
            <pc:sldMk cId="3214854518" sldId="1562"/>
            <ac:spMk id="260" creationId="{CD0B90C5-EDC7-E3C1-25EB-442F3046B807}"/>
          </ac:spMkLst>
        </pc:spChg>
        <pc:spChg chg="mod">
          <ac:chgData name="Zia Chaudhary" userId="ebd311c6-7c53-43dd-9c5e-424cb94618b7" providerId="ADAL" clId="{58C73AE7-B9C2-426C-BB00-E936E98B02D0}" dt="2024-07-03T12:24:59.999" v="7739" actId="165"/>
          <ac:spMkLst>
            <pc:docMk/>
            <pc:sldMk cId="3214854518" sldId="1562"/>
            <ac:spMk id="261" creationId="{9AC6F00D-43F3-54E0-3AC6-7E9334281D7C}"/>
          </ac:spMkLst>
        </pc:spChg>
        <pc:spChg chg="mod">
          <ac:chgData name="Zia Chaudhary" userId="ebd311c6-7c53-43dd-9c5e-424cb94618b7" providerId="ADAL" clId="{58C73AE7-B9C2-426C-BB00-E936E98B02D0}" dt="2024-07-03T12:24:59.999" v="7739" actId="165"/>
          <ac:spMkLst>
            <pc:docMk/>
            <pc:sldMk cId="3214854518" sldId="1562"/>
            <ac:spMk id="262" creationId="{8EF6D260-CC8A-0789-49C1-CF878023B839}"/>
          </ac:spMkLst>
        </pc:spChg>
        <pc:spChg chg="mod">
          <ac:chgData name="Zia Chaudhary" userId="ebd311c6-7c53-43dd-9c5e-424cb94618b7" providerId="ADAL" clId="{58C73AE7-B9C2-426C-BB00-E936E98B02D0}" dt="2024-07-03T12:24:59.999" v="7739" actId="165"/>
          <ac:spMkLst>
            <pc:docMk/>
            <pc:sldMk cId="3214854518" sldId="1562"/>
            <ac:spMk id="263" creationId="{0B752ECB-7499-5BCA-FE37-B843B6DA8EF4}"/>
          </ac:spMkLst>
        </pc:spChg>
        <pc:spChg chg="mod">
          <ac:chgData name="Zia Chaudhary" userId="ebd311c6-7c53-43dd-9c5e-424cb94618b7" providerId="ADAL" clId="{58C73AE7-B9C2-426C-BB00-E936E98B02D0}" dt="2024-07-03T12:24:59.999" v="7739" actId="165"/>
          <ac:spMkLst>
            <pc:docMk/>
            <pc:sldMk cId="3214854518" sldId="1562"/>
            <ac:spMk id="267" creationId="{2F3C6B21-73C1-E06E-C2B9-F5ED6181832A}"/>
          </ac:spMkLst>
        </pc:spChg>
        <pc:spChg chg="mod">
          <ac:chgData name="Zia Chaudhary" userId="ebd311c6-7c53-43dd-9c5e-424cb94618b7" providerId="ADAL" clId="{58C73AE7-B9C2-426C-BB00-E936E98B02D0}" dt="2024-07-03T12:24:59.999" v="7739" actId="165"/>
          <ac:spMkLst>
            <pc:docMk/>
            <pc:sldMk cId="3214854518" sldId="1562"/>
            <ac:spMk id="268" creationId="{7E8831E1-66FA-7768-5994-9D658F934D8A}"/>
          </ac:spMkLst>
        </pc:spChg>
        <pc:spChg chg="mod">
          <ac:chgData name="Zia Chaudhary" userId="ebd311c6-7c53-43dd-9c5e-424cb94618b7" providerId="ADAL" clId="{58C73AE7-B9C2-426C-BB00-E936E98B02D0}" dt="2024-07-03T12:24:59.999" v="7739" actId="165"/>
          <ac:spMkLst>
            <pc:docMk/>
            <pc:sldMk cId="3214854518" sldId="1562"/>
            <ac:spMk id="269" creationId="{2E09CE55-6972-FCF0-858F-B17583E2F5A0}"/>
          </ac:spMkLst>
        </pc:spChg>
        <pc:spChg chg="mod">
          <ac:chgData name="Zia Chaudhary" userId="ebd311c6-7c53-43dd-9c5e-424cb94618b7" providerId="ADAL" clId="{58C73AE7-B9C2-426C-BB00-E936E98B02D0}" dt="2024-07-03T12:24:59.999" v="7739" actId="165"/>
          <ac:spMkLst>
            <pc:docMk/>
            <pc:sldMk cId="3214854518" sldId="1562"/>
            <ac:spMk id="270" creationId="{191A5A4B-75A4-11D3-221F-828539327B42}"/>
          </ac:spMkLst>
        </pc:spChg>
        <pc:spChg chg="mod">
          <ac:chgData name="Zia Chaudhary" userId="ebd311c6-7c53-43dd-9c5e-424cb94618b7" providerId="ADAL" clId="{58C73AE7-B9C2-426C-BB00-E936E98B02D0}" dt="2024-07-03T12:24:59.999" v="7739" actId="165"/>
          <ac:spMkLst>
            <pc:docMk/>
            <pc:sldMk cId="3214854518" sldId="1562"/>
            <ac:spMk id="271" creationId="{CEEB08BD-CE34-D1BD-4840-0E18F44C8F04}"/>
          </ac:spMkLst>
        </pc:spChg>
        <pc:spChg chg="mod">
          <ac:chgData name="Zia Chaudhary" userId="ebd311c6-7c53-43dd-9c5e-424cb94618b7" providerId="ADAL" clId="{58C73AE7-B9C2-426C-BB00-E936E98B02D0}" dt="2024-07-03T12:24:59.999" v="7739" actId="165"/>
          <ac:spMkLst>
            <pc:docMk/>
            <pc:sldMk cId="3214854518" sldId="1562"/>
            <ac:spMk id="272" creationId="{46E18244-CF32-4ADA-A26F-B7D0083E081B}"/>
          </ac:spMkLst>
        </pc:spChg>
        <pc:spChg chg="mod">
          <ac:chgData name="Zia Chaudhary" userId="ebd311c6-7c53-43dd-9c5e-424cb94618b7" providerId="ADAL" clId="{58C73AE7-B9C2-426C-BB00-E936E98B02D0}" dt="2024-07-03T11:42:53.220" v="3513" actId="164"/>
          <ac:spMkLst>
            <pc:docMk/>
            <pc:sldMk cId="3214854518" sldId="1562"/>
            <ac:spMk id="273" creationId="{0476706F-F2BC-1769-2772-B2675C64917E}"/>
          </ac:spMkLst>
        </pc:spChg>
        <pc:spChg chg="mod">
          <ac:chgData name="Zia Chaudhary" userId="ebd311c6-7c53-43dd-9c5e-424cb94618b7" providerId="ADAL" clId="{58C73AE7-B9C2-426C-BB00-E936E98B02D0}" dt="2024-07-03T11:43:20.303" v="3540" actId="164"/>
          <ac:spMkLst>
            <pc:docMk/>
            <pc:sldMk cId="3214854518" sldId="1562"/>
            <ac:spMk id="274" creationId="{E8101F7A-00D9-DBFB-1263-0D06075D6045}"/>
          </ac:spMkLst>
        </pc:spChg>
        <pc:spChg chg="mod">
          <ac:chgData name="Zia Chaudhary" userId="ebd311c6-7c53-43dd-9c5e-424cb94618b7" providerId="ADAL" clId="{58C73AE7-B9C2-426C-BB00-E936E98B02D0}" dt="2024-07-03T11:42:53.220" v="3513" actId="164"/>
          <ac:spMkLst>
            <pc:docMk/>
            <pc:sldMk cId="3214854518" sldId="1562"/>
            <ac:spMk id="275" creationId="{04DB422E-3192-66AF-F755-C1ECF36B4264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276" creationId="{0C264CC9-1B94-F834-2745-EA1FD7AA6C11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277" creationId="{5D52D324-C8C5-3C85-8B5C-E39BC89EB5DA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278" creationId="{3497947A-675D-1418-16AC-ABAD64869C3C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279" creationId="{64BAFFDB-44F4-E1FA-3C22-0AB2D4C96A31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280" creationId="{9A2F2E56-4F08-59F5-EAA4-3EC105D3B57B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281" creationId="{25F043F8-C7B5-7C60-D8B6-31C12EEAEFCE}"/>
          </ac:spMkLst>
        </pc:spChg>
        <pc:spChg chg="mod">
          <ac:chgData name="Zia Chaudhary" userId="ebd311c6-7c53-43dd-9c5e-424cb94618b7" providerId="ADAL" clId="{58C73AE7-B9C2-426C-BB00-E936E98B02D0}" dt="2024-07-03T11:42:53.220" v="3513" actId="164"/>
          <ac:spMkLst>
            <pc:docMk/>
            <pc:sldMk cId="3214854518" sldId="1562"/>
            <ac:spMk id="282" creationId="{A5A7EDCA-C255-800F-1584-0FC02104804F}"/>
          </ac:spMkLst>
        </pc:spChg>
        <pc:spChg chg="mod">
          <ac:chgData name="Zia Chaudhary" userId="ebd311c6-7c53-43dd-9c5e-424cb94618b7" providerId="ADAL" clId="{58C73AE7-B9C2-426C-BB00-E936E98B02D0}" dt="2024-07-03T11:43:20.303" v="3540" actId="164"/>
          <ac:spMkLst>
            <pc:docMk/>
            <pc:sldMk cId="3214854518" sldId="1562"/>
            <ac:spMk id="284" creationId="{4D0C895B-0B03-1860-6663-D9242AAD3D64}"/>
          </ac:spMkLst>
        </pc:spChg>
        <pc:spChg chg="mod">
          <ac:chgData name="Zia Chaudhary" userId="ebd311c6-7c53-43dd-9c5e-424cb94618b7" providerId="ADAL" clId="{58C73AE7-B9C2-426C-BB00-E936E98B02D0}" dt="2024-07-03T11:43:20.303" v="3540" actId="164"/>
          <ac:spMkLst>
            <pc:docMk/>
            <pc:sldMk cId="3214854518" sldId="1562"/>
            <ac:spMk id="285" creationId="{3458054C-984A-1462-4CCA-C3D456332ADF}"/>
          </ac:spMkLst>
        </pc:spChg>
        <pc:spChg chg="mod">
          <ac:chgData name="Zia Chaudhary" userId="ebd311c6-7c53-43dd-9c5e-424cb94618b7" providerId="ADAL" clId="{58C73AE7-B9C2-426C-BB00-E936E98B02D0}" dt="2024-07-03T11:42:53.220" v="3513" actId="164"/>
          <ac:spMkLst>
            <pc:docMk/>
            <pc:sldMk cId="3214854518" sldId="1562"/>
            <ac:spMk id="286" creationId="{D3DF4ACB-3485-214D-BD52-2CDD1C7D3698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287" creationId="{752AD730-2037-4A46-FAAB-AA715383E44A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288" creationId="{10E19166-0F73-CEB8-2941-1CC3A724B6C9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289" creationId="{3180B571-FA6C-98DB-202E-438CBB5FF15C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290" creationId="{406E399E-B8F3-2481-5CC0-038824FF6AE5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291" creationId="{D9311A88-A652-DF3D-781C-DE954B0F9B8F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292" creationId="{D30DD445-E19E-6B86-9082-B7AAEF87DAD3}"/>
          </ac:spMkLst>
        </pc:spChg>
        <pc:spChg chg="mod topLvl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293" creationId="{B12DB669-F89D-B116-69E9-AE6AF571D0A6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295" creationId="{6516DECE-F2D7-4628-E216-D5787DF06C55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296" creationId="{80EC4EB6-9A03-58CF-9C8D-F5A236FE407E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297" creationId="{468831B2-B959-7B57-AE7B-9F52F71AD7E8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298" creationId="{0E4757DB-FACD-141E-9D14-449CEBE71A8F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299" creationId="{AE4CC120-CC4B-9FDE-0A5C-476E8C5232B5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00" creationId="{6538FD34-6A4B-B158-AA3B-B0C324F9E9A4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01" creationId="{41D052AB-CD22-5AB7-C7EE-9AE28B0CD26A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02" creationId="{04C87108-3404-D13F-4A13-5B6ADF8895F2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03" creationId="{0B0C29C2-595F-8F22-71B8-C9D3AF662C02}"/>
          </ac:spMkLst>
        </pc:spChg>
        <pc:spChg chg="mod topLvl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04" creationId="{330ED766-9500-E9F0-BDA4-9FC89871F643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306" creationId="{C45BCC18-EB69-5040-61BB-F91C0CACF38B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307" creationId="{A730B17C-D896-D72D-E603-9456F0088ED4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308" creationId="{AEE38C2A-580F-1451-FD74-DD42A04D0EA5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09" creationId="{FEF727FE-5E84-3712-55BF-7C643AAC8FF5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10" creationId="{6B98C64B-8C0A-0AFA-426E-1FBE987CC91B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11" creationId="{D41491D1-2B7B-D859-E9A7-9B768BAB3366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12" creationId="{FE63CCDB-25FB-D6D3-C7C2-D087642D3399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13" creationId="{5B18D57D-33DD-34CA-CAD2-5D4BC706D950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14" creationId="{A32A773A-5594-5D9A-8630-4FDE95AF59E8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15" creationId="{C036E611-FECA-AA0C-1BD1-49ED302D613B}"/>
          </ac:spMkLst>
        </pc:spChg>
        <pc:spChg chg="mod">
          <ac:chgData name="Zia Chaudhary" userId="ebd311c6-7c53-43dd-9c5e-424cb94618b7" providerId="ADAL" clId="{58C73AE7-B9C2-426C-BB00-E936E98B02D0}" dt="2024-07-03T11:42:53.220" v="3513" actId="164"/>
          <ac:spMkLst>
            <pc:docMk/>
            <pc:sldMk cId="3214854518" sldId="1562"/>
            <ac:spMk id="316" creationId="{9322A3AC-833A-B958-1121-726F487643D6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17" creationId="{B7E74D2A-B9F5-ADB2-054C-21C34BECB836}"/>
          </ac:spMkLst>
        </pc:spChg>
        <pc:spChg chg="mod">
          <ac:chgData name="Zia Chaudhary" userId="ebd311c6-7c53-43dd-9c5e-424cb94618b7" providerId="ADAL" clId="{58C73AE7-B9C2-426C-BB00-E936E98B02D0}" dt="2024-07-03T11:42:53.220" v="3513" actId="164"/>
          <ac:spMkLst>
            <pc:docMk/>
            <pc:sldMk cId="3214854518" sldId="1562"/>
            <ac:spMk id="318" creationId="{B999B586-4739-9986-0B8B-685CDFA2DAAA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319" creationId="{636074DE-0642-F484-F670-2FDE490BA033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20" creationId="{6C95231E-6999-156E-DFA9-56D76628CE6C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321" creationId="{D62A106C-39B8-5F69-3688-6B897F8CD2F5}"/>
          </ac:spMkLst>
        </pc:spChg>
        <pc:spChg chg="mod">
          <ac:chgData name="Zia Chaudhary" userId="ebd311c6-7c53-43dd-9c5e-424cb94618b7" providerId="ADAL" clId="{58C73AE7-B9C2-426C-BB00-E936E98B02D0}" dt="2024-07-03T11:42:14.022" v="3427" actId="164"/>
          <ac:spMkLst>
            <pc:docMk/>
            <pc:sldMk cId="3214854518" sldId="1562"/>
            <ac:spMk id="322" creationId="{E795FB0D-59E5-B844-1FBC-BBD02D69F7C4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23" creationId="{F1DE5B17-15E1-A2EE-71D3-83CAFD832B18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24" creationId="{529D6236-66B7-74E7-0AFD-46DF8D45F385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325" creationId="{7C9031ED-262B-0418-DAA2-E9A1B9222F38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326" creationId="{7D1E52EB-1AE1-02C9-46A7-EF76A1F283B5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327" creationId="{0B26E060-70D5-4977-34A3-404FBCF6320F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28" creationId="{54E7A151-A60D-2BBF-B3CA-47587465C833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29" creationId="{1C7E126C-48C4-DC0B-B747-DDD12B733EE7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30" creationId="{19F919E2-5CE2-9C18-F0BD-74E2491C1BE4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31" creationId="{2F5ED8A5-F112-FF7A-DAD5-82B6AE363F0A}"/>
          </ac:spMkLst>
        </pc:spChg>
        <pc:spChg chg="mod">
          <ac:chgData name="Zia Chaudhary" userId="ebd311c6-7c53-43dd-9c5e-424cb94618b7" providerId="ADAL" clId="{58C73AE7-B9C2-426C-BB00-E936E98B02D0}" dt="2024-07-03T11:42:14.022" v="3427" actId="164"/>
          <ac:spMkLst>
            <pc:docMk/>
            <pc:sldMk cId="3214854518" sldId="1562"/>
            <ac:spMk id="332" creationId="{48D692D4-12D6-903F-A406-08BD71FB800E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333" creationId="{18EEEFBB-8A42-C376-FDE9-C9EE56238A4D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34" creationId="{9FC3083C-DBB9-BECA-5B42-8DCB32093591}"/>
          </ac:spMkLst>
        </pc:spChg>
        <pc:spChg chg="mod">
          <ac:chgData name="Zia Chaudhary" userId="ebd311c6-7c53-43dd-9c5e-424cb94618b7" providerId="ADAL" clId="{58C73AE7-B9C2-426C-BB00-E936E98B02D0}" dt="2024-07-03T12:29:38.071" v="8205" actId="1035"/>
          <ac:spMkLst>
            <pc:docMk/>
            <pc:sldMk cId="3214854518" sldId="1562"/>
            <ac:spMk id="335" creationId="{247591D6-0543-971B-CC03-010753E08DCA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36" creationId="{9A01951F-F7D3-D4FC-51A2-3A22C4346216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37" creationId="{6FAC926A-D8EA-A180-AE49-6DF39B3BE526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338" creationId="{CCC979E9-3DF9-9960-EF90-5107ECDF6C4D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339" creationId="{39D2C230-7945-FD06-457C-CD49FABC8841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40" creationId="{02994A73-630F-1C0C-6CC6-E6E5ED005694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341" creationId="{BABB6DE6-D528-24D5-DB07-AF2DAA2FAFA4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42" creationId="{0C4A5D08-37FA-8EEA-7B7B-24B1CB75A735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43" creationId="{48D758C2-AE0C-E587-0898-FBF43457AB50}"/>
          </ac:spMkLst>
        </pc:spChg>
        <pc:spChg chg="mod">
          <ac:chgData name="Zia Chaudhary" userId="ebd311c6-7c53-43dd-9c5e-424cb94618b7" providerId="ADAL" clId="{58C73AE7-B9C2-426C-BB00-E936E98B02D0}" dt="2024-07-03T11:42:14.022" v="3427" actId="164"/>
          <ac:spMkLst>
            <pc:docMk/>
            <pc:sldMk cId="3214854518" sldId="1562"/>
            <ac:spMk id="344" creationId="{C408F23D-62BF-6DF1-31D6-4FAF1B668D76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45" creationId="{8C8A1200-95EA-AB9D-8470-1EC620A543EC}"/>
          </ac:spMkLst>
        </pc:spChg>
        <pc:spChg chg="mod">
          <ac:chgData name="Zia Chaudhary" userId="ebd311c6-7c53-43dd-9c5e-424cb94618b7" providerId="ADAL" clId="{58C73AE7-B9C2-426C-BB00-E936E98B02D0}" dt="2024-07-03T11:39:44.060" v="3209" actId="164"/>
          <ac:spMkLst>
            <pc:docMk/>
            <pc:sldMk cId="3214854518" sldId="1562"/>
            <ac:spMk id="346" creationId="{A241C351-45CD-2387-3AC3-1F37F0893939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47" creationId="{CAEBAADA-7FEE-008C-D174-8F4954A8C455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48" creationId="{6DB03512-F8A5-6235-D97A-A9AC68523551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49" creationId="{EC5AF5A1-C6A1-2022-77B1-34DBD4F41B1E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50" creationId="{7691A8D0-BB37-51EF-7EC8-098D1D2E5C58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51" creationId="{5B42EAB8-C16D-0474-A7CF-FE84505E0C4D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52" creationId="{719C98B8-73AC-FA0E-DF6C-5D6E12C06AD2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53" creationId="{54C20F92-A8F2-2488-9075-1C37682E0130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54" creationId="{2DF03A68-652F-A109-0066-994352A7292A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55" creationId="{B36B3888-1CFA-BF28-E133-8D61F818FAAE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56" creationId="{2FD8D323-C905-5B69-1235-E605AD09A57C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57" creationId="{61354619-DCC4-643E-B9EC-A7A3EECD8B84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58" creationId="{5C3B59B0-7340-A98C-C4EB-0BA52671CB2D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59" creationId="{DEB2B234-ED1C-F009-D35C-AE8F6893D926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60" creationId="{485F1326-E2CA-E0E8-CF7B-78078424638C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61" creationId="{B43E6A22-CE93-3453-5CBC-38B3BFB44EC6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62" creationId="{F17316B5-991C-F541-7562-0EAE02458239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63" creationId="{2A6339F9-DD31-B095-8C90-209ECEB5E03A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64" creationId="{AD416621-B512-FDAC-7620-BC4977B65B95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65" creationId="{F342B5E2-C900-62E9-A80B-C711CDA58B73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66" creationId="{CBC50C7D-F01B-7077-52CF-CC6BD7184437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67" creationId="{4F0F8C60-BE21-A523-9647-91F1F90458F2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68" creationId="{46CE430D-2A82-85C8-62BC-40E43807941E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69" creationId="{0E39C3FA-114E-2BC4-19C1-8E77D074C157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70" creationId="{8FA07A35-AD66-45EE-9C49-657E1F17D991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71" creationId="{6B118734-8E5A-55E3-FC13-DF99E0220AE7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72" creationId="{460CA226-5368-8762-84F3-21F840F6708B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73" creationId="{CB20A069-00D8-60C0-8BF8-DD3D9216C06C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74" creationId="{E2E222BD-90F5-0CDA-0D91-13361B4676B2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75" creationId="{0B5A03DD-A967-44D5-8522-602C580FF147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76" creationId="{275CF3F9-236E-D100-1C78-F8AEBA807F15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77" creationId="{2A76BC7B-438C-1D0B-DF9D-4030DBFD3BCC}"/>
          </ac:spMkLst>
        </pc:spChg>
        <pc:spChg chg="mod topLvl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78" creationId="{1A6E2302-0B6F-B786-28AE-962FD943E599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79" creationId="{1D8480B9-7993-477F-D04E-12406AB89C91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80" creationId="{B8F2181F-883C-F138-23B0-9F92F1C87BB1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81" creationId="{BC71333A-3B97-8EA3-C0BA-F71BAD5F4087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82" creationId="{BC4017B7-4C00-8AC9-ACDF-45F03880CAF7}"/>
          </ac:spMkLst>
        </pc:spChg>
        <pc:spChg chg="mod topLvl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83" creationId="{F2E22AD3-EC25-6F2A-3D17-84E3C24FCFD0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84" creationId="{0AD8D8C3-0BF2-5078-0A16-9BDF30099659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85" creationId="{9219413A-3672-2F00-D538-360571ED3F98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86" creationId="{8795BD07-E298-3F5F-F7B3-3C88374AE834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87" creationId="{3D7A0E05-69EB-019E-F56E-A86CC6FE6E14}"/>
          </ac:spMkLst>
        </pc:spChg>
        <pc:spChg chg="mod topLvl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88" creationId="{FAE23C86-BCD2-C7F1-475F-B1A44DFA6E97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90" creationId="{2EAC6A0E-9D3B-ECAC-022F-FF0F9A06C42C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91" creationId="{9FC431EF-7C46-F079-2115-04133160CEEA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92" creationId="{7F3AD0BC-5BDD-911C-E784-3150EC9E2BD8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93" creationId="{00EB5140-0BDA-3649-D362-54FDD518EA58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94" creationId="{ADD7CE2E-F706-47BA-E431-88F4FE02939E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95" creationId="{21027831-BF59-1738-FFF7-C4EE92F4AE0B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96" creationId="{DE3A6C80-1018-5025-B1BF-292C427CC76E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97" creationId="{94F2D9DE-3BD8-A844-0D13-4DD29A990293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98" creationId="{F41D10CF-E461-C30D-0D12-64B7800DB0CF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399" creationId="{29349FDF-71E5-9AF6-7E38-84C87B08C41A}"/>
          </ac:spMkLst>
        </pc:spChg>
        <pc:spChg chg="mod topLvl">
          <ac:chgData name="Zia Chaudhary" userId="ebd311c6-7c53-43dd-9c5e-424cb94618b7" providerId="ADAL" clId="{58C73AE7-B9C2-426C-BB00-E936E98B02D0}" dt="2024-07-03T11:56:38.202" v="4422" actId="34135"/>
          <ac:spMkLst>
            <pc:docMk/>
            <pc:sldMk cId="3214854518" sldId="1562"/>
            <ac:spMk id="400" creationId="{25839D2D-22E8-C8E9-8DD7-2A7E527E6DC3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401" creationId="{E3F135BB-F4AC-F4E2-7395-92C4BD8C9935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402" creationId="{D6A0FDA6-7014-5AC2-3ACE-7F49C7DD4600}"/>
          </ac:spMkLst>
        </pc:spChg>
        <pc:spChg chg="del">
          <ac:chgData name="Zia Chaudhary" userId="ebd311c6-7c53-43dd-9c5e-424cb94618b7" providerId="ADAL" clId="{58C73AE7-B9C2-426C-BB00-E936E98B02D0}" dt="2024-07-03T12:20:17.322" v="6977" actId="478"/>
          <ac:spMkLst>
            <pc:docMk/>
            <pc:sldMk cId="3214854518" sldId="1562"/>
            <ac:spMk id="403" creationId="{CC208032-4618-60FF-BF72-25E8F12A02C2}"/>
          </ac:spMkLst>
        </pc:spChg>
        <pc:spChg chg="mod">
          <ac:chgData name="Zia Chaudhary" userId="ebd311c6-7c53-43dd-9c5e-424cb94618b7" providerId="ADAL" clId="{58C73AE7-B9C2-426C-BB00-E936E98B02D0}" dt="2024-07-03T11:41:30.103" v="3344" actId="164"/>
          <ac:spMkLst>
            <pc:docMk/>
            <pc:sldMk cId="3214854518" sldId="1562"/>
            <ac:spMk id="404" creationId="{14B6471B-A889-F61F-CDD5-7AF4D51E7C0A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405" creationId="{D6A2CA4E-44F8-05EF-3E19-3ADD5F40A904}"/>
          </ac:spMkLst>
        </pc:spChg>
        <pc:spChg chg="mod">
          <ac:chgData name="Zia Chaudhary" userId="ebd311c6-7c53-43dd-9c5e-424cb94618b7" providerId="ADAL" clId="{58C73AE7-B9C2-426C-BB00-E936E98B02D0}" dt="2024-07-03T11:46:43.945" v="3987" actId="164"/>
          <ac:spMkLst>
            <pc:docMk/>
            <pc:sldMk cId="3214854518" sldId="1562"/>
            <ac:spMk id="406" creationId="{7CB076D7-8DD6-136F-E467-72AB5602C128}"/>
          </ac:spMkLst>
        </pc:spChg>
        <pc:spChg chg="mod topLvl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413" creationId="{C436DD6F-87BE-F206-9B69-EED882E68704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414" creationId="{21D7D5AB-EC92-4CB3-F89D-9C1047493D22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415" creationId="{4A4120D8-F5EF-F2EA-D2BD-DBF6FF635ECC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416" creationId="{501009F0-1922-A929-BE21-EA6A5DB44F45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417" creationId="{F8CBEDF4-6333-E4B6-01B8-4A183A5FE054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418" creationId="{85AFA5E5-313B-D8DD-031C-54FD5FE389A7}"/>
          </ac:spMkLst>
        </pc:spChg>
        <pc:spChg chg="del mod">
          <ac:chgData name="Zia Chaudhary" userId="ebd311c6-7c53-43dd-9c5e-424cb94618b7" providerId="ADAL" clId="{58C73AE7-B9C2-426C-BB00-E936E98B02D0}" dt="2024-07-03T12:08:13.342" v="5664" actId="478"/>
          <ac:spMkLst>
            <pc:docMk/>
            <pc:sldMk cId="3214854518" sldId="1562"/>
            <ac:spMk id="431" creationId="{8381A062-759E-26DB-78A2-031495C677CB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433" creationId="{6806DB3A-9FA9-F16D-8800-BA68A5AB9264}"/>
          </ac:spMkLst>
        </pc:spChg>
        <pc:spChg chg="mod">
          <ac:chgData name="Zia Chaudhary" userId="ebd311c6-7c53-43dd-9c5e-424cb94618b7" providerId="ADAL" clId="{58C73AE7-B9C2-426C-BB00-E936E98B02D0}" dt="2024-07-03T12:15:59.723" v="6440" actId="165"/>
          <ac:spMkLst>
            <pc:docMk/>
            <pc:sldMk cId="3214854518" sldId="1562"/>
            <ac:spMk id="434" creationId="{F0120CE6-07BE-7406-79DA-7DB3726910AC}"/>
          </ac:spMkLst>
        </pc:spChg>
        <pc:spChg chg="mod">
          <ac:chgData name="Zia Chaudhary" userId="ebd311c6-7c53-43dd-9c5e-424cb94618b7" providerId="ADAL" clId="{58C73AE7-B9C2-426C-BB00-E936E98B02D0}" dt="2024-07-03T12:24:59.999" v="7739" actId="165"/>
          <ac:spMkLst>
            <pc:docMk/>
            <pc:sldMk cId="3214854518" sldId="1562"/>
            <ac:spMk id="437" creationId="{8B231C31-BAAE-ADF1-21B9-8A57AD0F109E}"/>
          </ac:spMkLst>
        </pc:spChg>
        <pc:spChg chg="mod">
          <ac:chgData name="Zia Chaudhary" userId="ebd311c6-7c53-43dd-9c5e-424cb94618b7" providerId="ADAL" clId="{58C73AE7-B9C2-426C-BB00-E936E98B02D0}" dt="2024-07-03T12:24:59.999" v="7739" actId="165"/>
          <ac:spMkLst>
            <pc:docMk/>
            <pc:sldMk cId="3214854518" sldId="1562"/>
            <ac:spMk id="438" creationId="{957B98A5-5781-0802-07B3-C56AE70C0C80}"/>
          </ac:spMkLst>
        </pc:spChg>
        <pc:spChg chg="mod topLvl">
          <ac:chgData name="Zia Chaudhary" userId="ebd311c6-7c53-43dd-9c5e-424cb94618b7" providerId="ADAL" clId="{58C73AE7-B9C2-426C-BB00-E936E98B02D0}" dt="2024-07-03T12:25:12.737" v="7804" actId="1037"/>
          <ac:spMkLst>
            <pc:docMk/>
            <pc:sldMk cId="3214854518" sldId="1562"/>
            <ac:spMk id="439" creationId="{21767CF2-CDD5-4342-0D6E-7A921CA1D1A8}"/>
          </ac:spMkLst>
        </pc:spChg>
        <pc:spChg chg="mod topLvl">
          <ac:chgData name="Zia Chaudhary" userId="ebd311c6-7c53-43dd-9c5e-424cb94618b7" providerId="ADAL" clId="{58C73AE7-B9C2-426C-BB00-E936E98B02D0}" dt="2024-07-03T12:25:12.737" v="7804" actId="1037"/>
          <ac:spMkLst>
            <pc:docMk/>
            <pc:sldMk cId="3214854518" sldId="1562"/>
            <ac:spMk id="440" creationId="{B89E7E69-50BA-9383-ABA6-A3196258FA00}"/>
          </ac:spMkLst>
        </pc:spChg>
        <pc:spChg chg="del mod topLvl">
          <ac:chgData name="Zia Chaudhary" userId="ebd311c6-7c53-43dd-9c5e-424cb94618b7" providerId="ADAL" clId="{58C73AE7-B9C2-426C-BB00-E936E98B02D0}" dt="2024-07-03T12:29:56.136" v="8207" actId="478"/>
          <ac:spMkLst>
            <pc:docMk/>
            <pc:sldMk cId="3214854518" sldId="1562"/>
            <ac:spMk id="441" creationId="{F21A3418-E57F-37E8-10A0-27B1C635C009}"/>
          </ac:spMkLst>
        </pc:spChg>
        <pc:spChg chg="mod topLvl">
          <ac:chgData name="Zia Chaudhary" userId="ebd311c6-7c53-43dd-9c5e-424cb94618b7" providerId="ADAL" clId="{58C73AE7-B9C2-426C-BB00-E936E98B02D0}" dt="2024-07-03T12:30:09.824" v="8209" actId="1076"/>
          <ac:spMkLst>
            <pc:docMk/>
            <pc:sldMk cId="3214854518" sldId="1562"/>
            <ac:spMk id="442" creationId="{3E6AEFCA-57CD-24AF-C347-14AF21EFB903}"/>
          </ac:spMkLst>
        </pc:spChg>
        <pc:spChg chg="del mod topLvl">
          <ac:chgData name="Zia Chaudhary" userId="ebd311c6-7c53-43dd-9c5e-424cb94618b7" providerId="ADAL" clId="{58C73AE7-B9C2-426C-BB00-E936E98B02D0}" dt="2024-07-03T12:28:58.782" v="8131" actId="478"/>
          <ac:spMkLst>
            <pc:docMk/>
            <pc:sldMk cId="3214854518" sldId="1562"/>
            <ac:spMk id="443" creationId="{245ED624-2264-9F8B-A79D-0B47760DC0A8}"/>
          </ac:spMkLst>
        </pc:spChg>
        <pc:spChg chg="mod topLvl">
          <ac:chgData name="Zia Chaudhary" userId="ebd311c6-7c53-43dd-9c5e-424cb94618b7" providerId="ADAL" clId="{58C73AE7-B9C2-426C-BB00-E936E98B02D0}" dt="2024-07-03T12:29:23.742" v="8142" actId="164"/>
          <ac:spMkLst>
            <pc:docMk/>
            <pc:sldMk cId="3214854518" sldId="1562"/>
            <ac:spMk id="444" creationId="{5C842B2E-BA31-348E-CF41-63C5C17B150E}"/>
          </ac:spMkLst>
        </pc:spChg>
        <pc:grpChg chg="add del mod">
          <ac:chgData name="Zia Chaudhary" userId="ebd311c6-7c53-43dd-9c5e-424cb94618b7" providerId="ADAL" clId="{58C73AE7-B9C2-426C-BB00-E936E98B02D0}" dt="2024-07-03T12:24:59.999" v="7739" actId="165"/>
          <ac:grpSpMkLst>
            <pc:docMk/>
            <pc:sldMk cId="3214854518" sldId="1562"/>
            <ac:grpSpMk id="2" creationId="{E1202EE6-0EB8-7001-9034-4251BB2EC02C}"/>
          </ac:grpSpMkLst>
        </pc:grpChg>
        <pc:grpChg chg="add mod topLvl">
          <ac:chgData name="Zia Chaudhary" userId="ebd311c6-7c53-43dd-9c5e-424cb94618b7" providerId="ADAL" clId="{58C73AE7-B9C2-426C-BB00-E936E98B02D0}" dt="2024-07-03T12:18:54.848" v="6619" actId="164"/>
          <ac:grpSpMkLst>
            <pc:docMk/>
            <pc:sldMk cId="3214854518" sldId="1562"/>
            <ac:grpSpMk id="3" creationId="{220F7CF4-D22D-8A16-131F-2437C45A1247}"/>
          </ac:grpSpMkLst>
        </pc:grpChg>
        <pc:grpChg chg="add mod">
          <ac:chgData name="Zia Chaudhary" userId="ebd311c6-7c53-43dd-9c5e-424cb94618b7" providerId="ADAL" clId="{58C73AE7-B9C2-426C-BB00-E936E98B02D0}" dt="2024-07-03T11:45:03.539" v="3687" actId="164"/>
          <ac:grpSpMkLst>
            <pc:docMk/>
            <pc:sldMk cId="3214854518" sldId="1562"/>
            <ac:grpSpMk id="4" creationId="{6894A4A8-986F-1A8C-7D1B-A104878032A2}"/>
          </ac:grpSpMkLst>
        </pc:grpChg>
        <pc:grpChg chg="del mod topLvl">
          <ac:chgData name="Zia Chaudhary" userId="ebd311c6-7c53-43dd-9c5e-424cb94618b7" providerId="ADAL" clId="{58C73AE7-B9C2-426C-BB00-E936E98B02D0}" dt="2024-07-03T12:26:11.776" v="7846" actId="478"/>
          <ac:grpSpMkLst>
            <pc:docMk/>
            <pc:sldMk cId="3214854518" sldId="1562"/>
            <ac:grpSpMk id="5" creationId="{54BBE9E7-4BD6-A723-41BA-2F85C27AFF91}"/>
          </ac:grpSpMkLst>
        </pc:grpChg>
        <pc:grpChg chg="mod topLvl">
          <ac:chgData name="Zia Chaudhary" userId="ebd311c6-7c53-43dd-9c5e-424cb94618b7" providerId="ADAL" clId="{58C73AE7-B9C2-426C-BB00-E936E98B02D0}" dt="2024-07-03T12:26:58.084" v="7911" actId="164"/>
          <ac:grpSpMkLst>
            <pc:docMk/>
            <pc:sldMk cId="3214854518" sldId="1562"/>
            <ac:grpSpMk id="6" creationId="{685A74D6-05E8-70CF-B10B-5520ACA7BEA3}"/>
          </ac:grpSpMkLst>
        </pc:grpChg>
        <pc:grpChg chg="add mod">
          <ac:chgData name="Zia Chaudhary" userId="ebd311c6-7c53-43dd-9c5e-424cb94618b7" providerId="ADAL" clId="{58C73AE7-B9C2-426C-BB00-E936E98B02D0}" dt="2024-07-03T11:42:14.022" v="3427" actId="164"/>
          <ac:grpSpMkLst>
            <pc:docMk/>
            <pc:sldMk cId="3214854518" sldId="1562"/>
            <ac:grpSpMk id="7" creationId="{CA1FACF2-121A-9571-58D8-E9F451AC0623}"/>
          </ac:grpSpMkLst>
        </pc:grpChg>
        <pc:grpChg chg="add mod">
          <ac:chgData name="Zia Chaudhary" userId="ebd311c6-7c53-43dd-9c5e-424cb94618b7" providerId="ADAL" clId="{58C73AE7-B9C2-426C-BB00-E936E98B02D0}" dt="2024-07-03T11:45:48.783" v="3919" actId="164"/>
          <ac:grpSpMkLst>
            <pc:docMk/>
            <pc:sldMk cId="3214854518" sldId="1562"/>
            <ac:grpSpMk id="8" creationId="{88BF4932-5D7E-F029-6092-E0A13AF596C6}"/>
          </ac:grpSpMkLst>
        </pc:grpChg>
        <pc:grpChg chg="add mod">
          <ac:chgData name="Zia Chaudhary" userId="ebd311c6-7c53-43dd-9c5e-424cb94618b7" providerId="ADAL" clId="{58C73AE7-B9C2-426C-BB00-E936E98B02D0}" dt="2024-07-03T11:43:20.303" v="3540" actId="164"/>
          <ac:grpSpMkLst>
            <pc:docMk/>
            <pc:sldMk cId="3214854518" sldId="1562"/>
            <ac:grpSpMk id="9" creationId="{3BB878F4-3B0E-CF6D-BFD3-992668F0818D}"/>
          </ac:grpSpMkLst>
        </pc:grpChg>
        <pc:grpChg chg="add mod">
          <ac:chgData name="Zia Chaudhary" userId="ebd311c6-7c53-43dd-9c5e-424cb94618b7" providerId="ADAL" clId="{58C73AE7-B9C2-426C-BB00-E936E98B02D0}" dt="2024-07-03T11:44:14.422" v="3580" actId="164"/>
          <ac:grpSpMkLst>
            <pc:docMk/>
            <pc:sldMk cId="3214854518" sldId="1562"/>
            <ac:grpSpMk id="10" creationId="{0A2A339E-385F-595D-2AFB-58D7F21484CD}"/>
          </ac:grpSpMkLst>
        </pc:grpChg>
        <pc:grpChg chg="add mod">
          <ac:chgData name="Zia Chaudhary" userId="ebd311c6-7c53-43dd-9c5e-424cb94618b7" providerId="ADAL" clId="{58C73AE7-B9C2-426C-BB00-E936E98B02D0}" dt="2024-07-03T11:45:03.539" v="3687" actId="164"/>
          <ac:grpSpMkLst>
            <pc:docMk/>
            <pc:sldMk cId="3214854518" sldId="1562"/>
            <ac:grpSpMk id="12" creationId="{A1781445-0BFC-FF06-22E3-DF8A07A77D45}"/>
          </ac:grpSpMkLst>
        </pc:grpChg>
        <pc:grpChg chg="add mod">
          <ac:chgData name="Zia Chaudhary" userId="ebd311c6-7c53-43dd-9c5e-424cb94618b7" providerId="ADAL" clId="{58C73AE7-B9C2-426C-BB00-E936E98B02D0}" dt="2024-07-03T11:45:48.783" v="3919" actId="164"/>
          <ac:grpSpMkLst>
            <pc:docMk/>
            <pc:sldMk cId="3214854518" sldId="1562"/>
            <ac:grpSpMk id="13" creationId="{DB714979-7FB7-B816-525B-666C2A2E81CF}"/>
          </ac:grpSpMkLst>
        </pc:grpChg>
        <pc:grpChg chg="mod">
          <ac:chgData name="Zia Chaudhary" userId="ebd311c6-7c53-43dd-9c5e-424cb94618b7" providerId="ADAL" clId="{58C73AE7-B9C2-426C-BB00-E936E98B02D0}" dt="2024-07-03T11:46:43.945" v="3987" actId="164"/>
          <ac:grpSpMkLst>
            <pc:docMk/>
            <pc:sldMk cId="3214854518" sldId="1562"/>
            <ac:grpSpMk id="14" creationId="{E12BC8C3-D2CE-61BC-CC82-D341E8FE2BB0}"/>
          </ac:grpSpMkLst>
        </pc:grpChg>
        <pc:grpChg chg="mod">
          <ac:chgData name="Zia Chaudhary" userId="ebd311c6-7c53-43dd-9c5e-424cb94618b7" providerId="ADAL" clId="{58C73AE7-B9C2-426C-BB00-E936E98B02D0}" dt="2024-07-03T11:46:43.945" v="3987" actId="164"/>
          <ac:grpSpMkLst>
            <pc:docMk/>
            <pc:sldMk cId="3214854518" sldId="1562"/>
            <ac:grpSpMk id="15" creationId="{25F975B0-B685-443C-EDB7-833566FEBA7A}"/>
          </ac:grpSpMkLst>
        </pc:grpChg>
        <pc:grpChg chg="mod">
          <ac:chgData name="Zia Chaudhary" userId="ebd311c6-7c53-43dd-9c5e-424cb94618b7" providerId="ADAL" clId="{58C73AE7-B9C2-426C-BB00-E936E98B02D0}" dt="2024-07-03T11:46:43.945" v="3987" actId="164"/>
          <ac:grpSpMkLst>
            <pc:docMk/>
            <pc:sldMk cId="3214854518" sldId="1562"/>
            <ac:grpSpMk id="16" creationId="{CEFE2E2A-9211-5771-CB9A-5A2FAA92182B}"/>
          </ac:grpSpMkLst>
        </pc:grpChg>
        <pc:grpChg chg="mod">
          <ac:chgData name="Zia Chaudhary" userId="ebd311c6-7c53-43dd-9c5e-424cb94618b7" providerId="ADAL" clId="{58C73AE7-B9C2-426C-BB00-E936E98B02D0}" dt="2024-07-03T11:46:43.945" v="3987" actId="164"/>
          <ac:grpSpMkLst>
            <pc:docMk/>
            <pc:sldMk cId="3214854518" sldId="1562"/>
            <ac:grpSpMk id="17" creationId="{B1594B4E-AA28-75C1-0F12-65F1A5E2FBD8}"/>
          </ac:grpSpMkLst>
        </pc:grpChg>
        <pc:grpChg chg="mod">
          <ac:chgData name="Zia Chaudhary" userId="ebd311c6-7c53-43dd-9c5e-424cb94618b7" providerId="ADAL" clId="{58C73AE7-B9C2-426C-BB00-E936E98B02D0}" dt="2024-07-03T11:46:43.945" v="3987" actId="164"/>
          <ac:grpSpMkLst>
            <pc:docMk/>
            <pc:sldMk cId="3214854518" sldId="1562"/>
            <ac:grpSpMk id="18" creationId="{B2BE365F-C142-E1E2-D68B-18F38A777EC5}"/>
          </ac:grpSpMkLst>
        </pc:grpChg>
        <pc:grpChg chg="mod">
          <ac:chgData name="Zia Chaudhary" userId="ebd311c6-7c53-43dd-9c5e-424cb94618b7" providerId="ADAL" clId="{58C73AE7-B9C2-426C-BB00-E936E98B02D0}" dt="2024-07-03T11:46:43.945" v="3987" actId="164"/>
          <ac:grpSpMkLst>
            <pc:docMk/>
            <pc:sldMk cId="3214854518" sldId="1562"/>
            <ac:grpSpMk id="19" creationId="{A6063B61-10AC-F203-B10F-ED12C90A23C6}"/>
          </ac:grpSpMkLst>
        </pc:grpChg>
        <pc:grpChg chg="mod">
          <ac:chgData name="Zia Chaudhary" userId="ebd311c6-7c53-43dd-9c5e-424cb94618b7" providerId="ADAL" clId="{58C73AE7-B9C2-426C-BB00-E936E98B02D0}" dt="2024-07-03T12:15:59.723" v="6440" actId="165"/>
          <ac:grpSpMkLst>
            <pc:docMk/>
            <pc:sldMk cId="3214854518" sldId="1562"/>
            <ac:grpSpMk id="20" creationId="{D8C04655-90DC-86DC-4E55-9DEF8C5E24BA}"/>
          </ac:grpSpMkLst>
        </pc:grpChg>
        <pc:grpChg chg="mod topLvl">
          <ac:chgData name="Zia Chaudhary" userId="ebd311c6-7c53-43dd-9c5e-424cb94618b7" providerId="ADAL" clId="{58C73AE7-B9C2-426C-BB00-E936E98B02D0}" dt="2024-07-03T12:27:26.800" v="7950" actId="164"/>
          <ac:grpSpMkLst>
            <pc:docMk/>
            <pc:sldMk cId="3214854518" sldId="1562"/>
            <ac:grpSpMk id="21" creationId="{9ECD5B04-1AC5-153E-EEB9-39663FC2DB3E}"/>
          </ac:grpSpMkLst>
        </pc:grpChg>
        <pc:grpChg chg="add mod">
          <ac:chgData name="Zia Chaudhary" userId="ebd311c6-7c53-43dd-9c5e-424cb94618b7" providerId="ADAL" clId="{58C73AE7-B9C2-426C-BB00-E936E98B02D0}" dt="2024-07-03T12:28:05.441" v="8021" actId="164"/>
          <ac:grpSpMkLst>
            <pc:docMk/>
            <pc:sldMk cId="3214854518" sldId="1562"/>
            <ac:grpSpMk id="22" creationId="{BA652E73-BFC2-5658-6329-D3828B4638BF}"/>
          </ac:grpSpMkLst>
        </pc:grpChg>
        <pc:grpChg chg="add mod">
          <ac:chgData name="Zia Chaudhary" userId="ebd311c6-7c53-43dd-9c5e-424cb94618b7" providerId="ADAL" clId="{58C73AE7-B9C2-426C-BB00-E936E98B02D0}" dt="2024-07-03T12:22:15.915" v="7313" actId="164"/>
          <ac:grpSpMkLst>
            <pc:docMk/>
            <pc:sldMk cId="3214854518" sldId="1562"/>
            <ac:grpSpMk id="23" creationId="{6286E141-7843-DECF-61A4-7118A0D99485}"/>
          </ac:grpSpMkLst>
        </pc:grpChg>
        <pc:grpChg chg="add mod">
          <ac:chgData name="Zia Chaudhary" userId="ebd311c6-7c53-43dd-9c5e-424cb94618b7" providerId="ADAL" clId="{58C73AE7-B9C2-426C-BB00-E936E98B02D0}" dt="2024-07-03T12:15:59.723" v="6440" actId="165"/>
          <ac:grpSpMkLst>
            <pc:docMk/>
            <pc:sldMk cId="3214854518" sldId="1562"/>
            <ac:grpSpMk id="24" creationId="{7F1ECA76-832F-F3C7-F380-43A1F20F617D}"/>
          </ac:grpSpMkLst>
        </pc:grpChg>
        <pc:grpChg chg="mod">
          <ac:chgData name="Zia Chaudhary" userId="ebd311c6-7c53-43dd-9c5e-424cb94618b7" providerId="ADAL" clId="{58C73AE7-B9C2-426C-BB00-E936E98B02D0}" dt="2024-07-03T11:46:43.945" v="3987" actId="164"/>
          <ac:grpSpMkLst>
            <pc:docMk/>
            <pc:sldMk cId="3214854518" sldId="1562"/>
            <ac:grpSpMk id="25" creationId="{A5C8417E-EF07-95AA-4A6A-009747C13F0E}"/>
          </ac:grpSpMkLst>
        </pc:grpChg>
        <pc:grpChg chg="add mod">
          <ac:chgData name="Zia Chaudhary" userId="ebd311c6-7c53-43dd-9c5e-424cb94618b7" providerId="ADAL" clId="{58C73AE7-B9C2-426C-BB00-E936E98B02D0}" dt="2024-07-03T12:15:59.723" v="6440" actId="165"/>
          <ac:grpSpMkLst>
            <pc:docMk/>
            <pc:sldMk cId="3214854518" sldId="1562"/>
            <ac:grpSpMk id="26" creationId="{96FD6CF4-2BCD-23FE-F8A0-4B46A8727110}"/>
          </ac:grpSpMkLst>
        </pc:grpChg>
        <pc:grpChg chg="add mod">
          <ac:chgData name="Zia Chaudhary" userId="ebd311c6-7c53-43dd-9c5e-424cb94618b7" providerId="ADAL" clId="{58C73AE7-B9C2-426C-BB00-E936E98B02D0}" dt="2024-07-03T12:15:59.723" v="6440" actId="165"/>
          <ac:grpSpMkLst>
            <pc:docMk/>
            <pc:sldMk cId="3214854518" sldId="1562"/>
            <ac:grpSpMk id="27" creationId="{863A043E-574F-1503-966D-E508DA38D1B9}"/>
          </ac:grpSpMkLst>
        </pc:grpChg>
        <pc:grpChg chg="add mod">
          <ac:chgData name="Zia Chaudhary" userId="ebd311c6-7c53-43dd-9c5e-424cb94618b7" providerId="ADAL" clId="{58C73AE7-B9C2-426C-BB00-E936E98B02D0}" dt="2024-07-03T12:15:59.723" v="6440" actId="165"/>
          <ac:grpSpMkLst>
            <pc:docMk/>
            <pc:sldMk cId="3214854518" sldId="1562"/>
            <ac:grpSpMk id="28" creationId="{096CB2B8-7F01-E1DA-B93F-5F8B05CBE089}"/>
          </ac:grpSpMkLst>
        </pc:grpChg>
        <pc:grpChg chg="add mod">
          <ac:chgData name="Zia Chaudhary" userId="ebd311c6-7c53-43dd-9c5e-424cb94618b7" providerId="ADAL" clId="{58C73AE7-B9C2-426C-BB00-E936E98B02D0}" dt="2024-07-03T12:15:59.723" v="6440" actId="165"/>
          <ac:grpSpMkLst>
            <pc:docMk/>
            <pc:sldMk cId="3214854518" sldId="1562"/>
            <ac:grpSpMk id="29" creationId="{DF6D5E9A-B01F-B164-5F1A-4D8C36E16623}"/>
          </ac:grpSpMkLst>
        </pc:grpChg>
        <pc:grpChg chg="add mod">
          <ac:chgData name="Zia Chaudhary" userId="ebd311c6-7c53-43dd-9c5e-424cb94618b7" providerId="ADAL" clId="{58C73AE7-B9C2-426C-BB00-E936E98B02D0}" dt="2024-07-03T12:15:59.723" v="6440" actId="165"/>
          <ac:grpSpMkLst>
            <pc:docMk/>
            <pc:sldMk cId="3214854518" sldId="1562"/>
            <ac:grpSpMk id="30" creationId="{6E2BBE4D-2CF5-8539-A88C-BBEAAC002C7C}"/>
          </ac:grpSpMkLst>
        </pc:grpChg>
        <pc:grpChg chg="add del mod topLvl">
          <ac:chgData name="Zia Chaudhary" userId="ebd311c6-7c53-43dd-9c5e-424cb94618b7" providerId="ADAL" clId="{58C73AE7-B9C2-426C-BB00-E936E98B02D0}" dt="2024-07-03T11:57:04.856" v="4474" actId="165"/>
          <ac:grpSpMkLst>
            <pc:docMk/>
            <pc:sldMk cId="3214854518" sldId="1562"/>
            <ac:grpSpMk id="31" creationId="{F2B8F3A2-D313-4D34-3C19-1639B6872CAC}"/>
          </ac:grpSpMkLst>
        </pc:grpChg>
        <pc:grpChg chg="add del">
          <ac:chgData name="Zia Chaudhary" userId="ebd311c6-7c53-43dd-9c5e-424cb94618b7" providerId="ADAL" clId="{58C73AE7-B9C2-426C-BB00-E936E98B02D0}" dt="2024-07-07T11:14:57.634" v="10587" actId="26606"/>
          <ac:grpSpMkLst>
            <pc:docMk/>
            <pc:sldMk cId="3214854518" sldId="1562"/>
            <ac:grpSpMk id="34" creationId="{114ED94A-C85D-4CD3-4205-438D21CE6B38}"/>
          </ac:grpSpMkLst>
        </pc:grpChg>
        <pc:grpChg chg="add del">
          <ac:chgData name="Zia Chaudhary" userId="ebd311c6-7c53-43dd-9c5e-424cb94618b7" providerId="ADAL" clId="{58C73AE7-B9C2-426C-BB00-E936E98B02D0}" dt="2024-07-07T11:12:36.426" v="10574" actId="26606"/>
          <ac:grpSpMkLst>
            <pc:docMk/>
            <pc:sldMk cId="3214854518" sldId="1562"/>
            <ac:grpSpMk id="35" creationId="{1FD67D68-9B83-C338-8342-3348D8F22347}"/>
          </ac:grpSpMkLst>
        </pc:grpChg>
        <pc:grpChg chg="add del mod">
          <ac:chgData name="Zia Chaudhary" userId="ebd311c6-7c53-43dd-9c5e-424cb94618b7" providerId="ADAL" clId="{58C73AE7-B9C2-426C-BB00-E936E98B02D0}" dt="2024-07-03T11:56:17.262" v="4421" actId="165"/>
          <ac:grpSpMkLst>
            <pc:docMk/>
            <pc:sldMk cId="3214854518" sldId="1562"/>
            <ac:grpSpMk id="224" creationId="{E0989120-0F8A-606B-3A12-89F8B0DB4D2E}"/>
          </ac:grpSpMkLst>
        </pc:grpChg>
        <pc:grpChg chg="mod">
          <ac:chgData name="Zia Chaudhary" userId="ebd311c6-7c53-43dd-9c5e-424cb94618b7" providerId="ADAL" clId="{58C73AE7-B9C2-426C-BB00-E936E98B02D0}" dt="2024-07-03T12:15:59.723" v="6440" actId="165"/>
          <ac:grpSpMkLst>
            <pc:docMk/>
            <pc:sldMk cId="3214854518" sldId="1562"/>
            <ac:grpSpMk id="225" creationId="{FACD024D-6AED-0B29-AC25-3155F1747266}"/>
          </ac:grpSpMkLst>
        </pc:grpChg>
        <pc:grpChg chg="add mod">
          <ac:chgData name="Zia Chaudhary" userId="ebd311c6-7c53-43dd-9c5e-424cb94618b7" providerId="ADAL" clId="{58C73AE7-B9C2-426C-BB00-E936E98B02D0}" dt="2024-07-03T12:15:59.723" v="6440" actId="165"/>
          <ac:grpSpMkLst>
            <pc:docMk/>
            <pc:sldMk cId="3214854518" sldId="1562"/>
            <ac:grpSpMk id="226" creationId="{0D6A2175-C741-4D7C-D048-9347BBF59A2C}"/>
          </ac:grpSpMkLst>
        </pc:grpChg>
        <pc:grpChg chg="add mod">
          <ac:chgData name="Zia Chaudhary" userId="ebd311c6-7c53-43dd-9c5e-424cb94618b7" providerId="ADAL" clId="{58C73AE7-B9C2-426C-BB00-E936E98B02D0}" dt="2024-07-03T12:15:59.723" v="6440" actId="165"/>
          <ac:grpSpMkLst>
            <pc:docMk/>
            <pc:sldMk cId="3214854518" sldId="1562"/>
            <ac:grpSpMk id="227" creationId="{2A3DB701-B497-4B26-CB8A-16CA038BBF06}"/>
          </ac:grpSpMkLst>
        </pc:grpChg>
        <pc:grpChg chg="add mod">
          <ac:chgData name="Zia Chaudhary" userId="ebd311c6-7c53-43dd-9c5e-424cb94618b7" providerId="ADAL" clId="{58C73AE7-B9C2-426C-BB00-E936E98B02D0}" dt="2024-07-03T12:15:59.723" v="6440" actId="165"/>
          <ac:grpSpMkLst>
            <pc:docMk/>
            <pc:sldMk cId="3214854518" sldId="1562"/>
            <ac:grpSpMk id="228" creationId="{40BA8C91-BD53-BBCE-6631-780F61098AD5}"/>
          </ac:grpSpMkLst>
        </pc:grpChg>
        <pc:grpChg chg="add mod topLvl">
          <ac:chgData name="Zia Chaudhary" userId="ebd311c6-7c53-43dd-9c5e-424cb94618b7" providerId="ADAL" clId="{58C73AE7-B9C2-426C-BB00-E936E98B02D0}" dt="2024-07-03T12:18:54.848" v="6619" actId="164"/>
          <ac:grpSpMkLst>
            <pc:docMk/>
            <pc:sldMk cId="3214854518" sldId="1562"/>
            <ac:grpSpMk id="229" creationId="{0CA000ED-B486-7B9C-5839-830B5B9AD31E}"/>
          </ac:grpSpMkLst>
        </pc:grpChg>
        <pc:grpChg chg="add mod">
          <ac:chgData name="Zia Chaudhary" userId="ebd311c6-7c53-43dd-9c5e-424cb94618b7" providerId="ADAL" clId="{58C73AE7-B9C2-426C-BB00-E936E98B02D0}" dt="2024-07-03T12:07:52.487" v="5577" actId="164"/>
          <ac:grpSpMkLst>
            <pc:docMk/>
            <pc:sldMk cId="3214854518" sldId="1562"/>
            <ac:grpSpMk id="230" creationId="{AD65C08A-CCF3-50F7-E341-CD8739A516DA}"/>
          </ac:grpSpMkLst>
        </pc:grpChg>
        <pc:grpChg chg="add mod">
          <ac:chgData name="Zia Chaudhary" userId="ebd311c6-7c53-43dd-9c5e-424cb94618b7" providerId="ADAL" clId="{58C73AE7-B9C2-426C-BB00-E936E98B02D0}" dt="2024-07-03T12:06:17.684" v="5381" actId="164"/>
          <ac:grpSpMkLst>
            <pc:docMk/>
            <pc:sldMk cId="3214854518" sldId="1562"/>
            <ac:grpSpMk id="231" creationId="{9B97F679-35FD-3D61-D821-8E42A17D1F5E}"/>
          </ac:grpSpMkLst>
        </pc:grpChg>
        <pc:grpChg chg="add del mod">
          <ac:chgData name="Zia Chaudhary" userId="ebd311c6-7c53-43dd-9c5e-424cb94618b7" providerId="ADAL" clId="{58C73AE7-B9C2-426C-BB00-E936E98B02D0}" dt="2024-07-03T12:15:59.723" v="6440" actId="165"/>
          <ac:grpSpMkLst>
            <pc:docMk/>
            <pc:sldMk cId="3214854518" sldId="1562"/>
            <ac:grpSpMk id="234" creationId="{B0F011D4-5FAA-DE63-B373-CB959AF680E4}"/>
          </ac:grpSpMkLst>
        </pc:grpChg>
        <pc:grpChg chg="add mod">
          <ac:chgData name="Zia Chaudhary" userId="ebd311c6-7c53-43dd-9c5e-424cb94618b7" providerId="ADAL" clId="{58C73AE7-B9C2-426C-BB00-E936E98B02D0}" dt="2024-07-03T12:21:24.119" v="7207" actId="164"/>
          <ac:grpSpMkLst>
            <pc:docMk/>
            <pc:sldMk cId="3214854518" sldId="1562"/>
            <ac:grpSpMk id="249" creationId="{77FA1F69-E94A-F241-D082-403E36C3F5F2}"/>
          </ac:grpSpMkLst>
        </pc:grpChg>
        <pc:grpChg chg="add mod">
          <ac:chgData name="Zia Chaudhary" userId="ebd311c6-7c53-43dd-9c5e-424cb94618b7" providerId="ADAL" clId="{58C73AE7-B9C2-426C-BB00-E936E98B02D0}" dt="2024-07-03T12:22:15.915" v="7313" actId="164"/>
          <ac:grpSpMkLst>
            <pc:docMk/>
            <pc:sldMk cId="3214854518" sldId="1562"/>
            <ac:grpSpMk id="253" creationId="{A4B15E67-8927-164A-7F84-7F442B2507B0}"/>
          </ac:grpSpMkLst>
        </pc:grpChg>
        <pc:grpChg chg="add mod">
          <ac:chgData name="Zia Chaudhary" userId="ebd311c6-7c53-43dd-9c5e-424cb94618b7" providerId="ADAL" clId="{58C73AE7-B9C2-426C-BB00-E936E98B02D0}" dt="2024-07-03T12:26:26.169" v="7862" actId="164"/>
          <ac:grpSpMkLst>
            <pc:docMk/>
            <pc:sldMk cId="3214854518" sldId="1562"/>
            <ac:grpSpMk id="254" creationId="{8C698062-5B26-7AF7-8F2B-4A2C095C9EC8}"/>
          </ac:grpSpMkLst>
        </pc:grpChg>
        <pc:grpChg chg="add mod">
          <ac:chgData name="Zia Chaudhary" userId="ebd311c6-7c53-43dd-9c5e-424cb94618b7" providerId="ADAL" clId="{58C73AE7-B9C2-426C-BB00-E936E98B02D0}" dt="2024-07-03T12:26:58.084" v="7911" actId="164"/>
          <ac:grpSpMkLst>
            <pc:docMk/>
            <pc:sldMk cId="3214854518" sldId="1562"/>
            <ac:grpSpMk id="256" creationId="{326D7EE4-EB2E-3FD5-7A49-A4A9940F5E7D}"/>
          </ac:grpSpMkLst>
        </pc:grpChg>
        <pc:grpChg chg="add mod">
          <ac:chgData name="Zia Chaudhary" userId="ebd311c6-7c53-43dd-9c5e-424cb94618b7" providerId="ADAL" clId="{58C73AE7-B9C2-426C-BB00-E936E98B02D0}" dt="2024-07-03T12:27:26.800" v="7950" actId="164"/>
          <ac:grpSpMkLst>
            <pc:docMk/>
            <pc:sldMk cId="3214854518" sldId="1562"/>
            <ac:grpSpMk id="257" creationId="{D60F34BE-BBC4-AEFA-CE17-073C3A16E9FB}"/>
          </ac:grpSpMkLst>
        </pc:grpChg>
        <pc:grpChg chg="add mod">
          <ac:chgData name="Zia Chaudhary" userId="ebd311c6-7c53-43dd-9c5e-424cb94618b7" providerId="ADAL" clId="{58C73AE7-B9C2-426C-BB00-E936E98B02D0}" dt="2024-07-03T12:28:05.441" v="8021" actId="164"/>
          <ac:grpSpMkLst>
            <pc:docMk/>
            <pc:sldMk cId="3214854518" sldId="1562"/>
            <ac:grpSpMk id="264" creationId="{F0B7DF93-D11E-0A6E-6617-F7B131208158}"/>
          </ac:grpSpMkLst>
        </pc:grpChg>
        <pc:grpChg chg="add mod">
          <ac:chgData name="Zia Chaudhary" userId="ebd311c6-7c53-43dd-9c5e-424cb94618b7" providerId="ADAL" clId="{58C73AE7-B9C2-426C-BB00-E936E98B02D0}" dt="2024-07-03T12:28:21.597" v="8106" actId="164"/>
          <ac:grpSpMkLst>
            <pc:docMk/>
            <pc:sldMk cId="3214854518" sldId="1562"/>
            <ac:grpSpMk id="265" creationId="{3522ED49-A5B7-0036-1A23-9C7EA90251F2}"/>
          </ac:grpSpMkLst>
        </pc:grpChg>
        <pc:grpChg chg="add mod">
          <ac:chgData name="Zia Chaudhary" userId="ebd311c6-7c53-43dd-9c5e-424cb94618b7" providerId="ADAL" clId="{58C73AE7-B9C2-426C-BB00-E936E98B02D0}" dt="2024-07-03T12:28:21.597" v="8106" actId="164"/>
          <ac:grpSpMkLst>
            <pc:docMk/>
            <pc:sldMk cId="3214854518" sldId="1562"/>
            <ac:grpSpMk id="266" creationId="{EC956A4A-29C6-4152-8389-956827B922DE}"/>
          </ac:grpSpMkLst>
        </pc:grpChg>
        <pc:grpChg chg="add mod">
          <ac:chgData name="Zia Chaudhary" userId="ebd311c6-7c53-43dd-9c5e-424cb94618b7" providerId="ADAL" clId="{58C73AE7-B9C2-426C-BB00-E936E98B02D0}" dt="2024-07-03T12:29:23.742" v="8142" actId="164"/>
          <ac:grpSpMkLst>
            <pc:docMk/>
            <pc:sldMk cId="3214854518" sldId="1562"/>
            <ac:grpSpMk id="410" creationId="{EC6EE58A-ECAF-8BD3-17EE-C51ED4D06683}"/>
          </ac:grpSpMkLst>
        </pc:grpChg>
        <pc:grpChg chg="mod">
          <ac:chgData name="Zia Chaudhary" userId="ebd311c6-7c53-43dd-9c5e-424cb94618b7" providerId="ADAL" clId="{58C73AE7-B9C2-426C-BB00-E936E98B02D0}" dt="2024-07-03T12:15:59.723" v="6440" actId="165"/>
          <ac:grpSpMkLst>
            <pc:docMk/>
            <pc:sldMk cId="3214854518" sldId="1562"/>
            <ac:grpSpMk id="15364" creationId="{D7BBA619-1C96-DF83-2FEB-22E4C8574776}"/>
          </ac:grpSpMkLst>
        </pc:grpChg>
        <pc:grpChg chg="mod">
          <ac:chgData name="Zia Chaudhary" userId="ebd311c6-7c53-43dd-9c5e-424cb94618b7" providerId="ADAL" clId="{58C73AE7-B9C2-426C-BB00-E936E98B02D0}" dt="2024-07-03T12:24:59.999" v="7739" actId="165"/>
          <ac:grpSpMkLst>
            <pc:docMk/>
            <pc:sldMk cId="3214854518" sldId="1562"/>
            <ac:grpSpMk id="15561" creationId="{E9FB838C-3E0E-B5B8-373E-E38D427B48B1}"/>
          </ac:grpSpMkLst>
        </pc:grpChg>
        <pc:grpChg chg="mod">
          <ac:chgData name="Zia Chaudhary" userId="ebd311c6-7c53-43dd-9c5e-424cb94618b7" providerId="ADAL" clId="{58C73AE7-B9C2-426C-BB00-E936E98B02D0}" dt="2024-07-03T12:24:59.999" v="7739" actId="165"/>
          <ac:grpSpMkLst>
            <pc:docMk/>
            <pc:sldMk cId="3214854518" sldId="1562"/>
            <ac:grpSpMk id="15562" creationId="{1DDD5310-BFCF-39FC-7DC9-2C348DB0715F}"/>
          </ac:grpSpMkLst>
        </pc:grpChg>
        <pc:grpChg chg="mod">
          <ac:chgData name="Zia Chaudhary" userId="ebd311c6-7c53-43dd-9c5e-424cb94618b7" providerId="ADAL" clId="{58C73AE7-B9C2-426C-BB00-E936E98B02D0}" dt="2024-07-03T12:24:59.999" v="7739" actId="165"/>
          <ac:grpSpMkLst>
            <pc:docMk/>
            <pc:sldMk cId="3214854518" sldId="1562"/>
            <ac:grpSpMk id="15563" creationId="{36A8FC3A-42B9-BF9B-4DCF-C536CEABAAD0}"/>
          </ac:grpSpMkLst>
        </pc:grpChg>
        <pc:grpChg chg="mod">
          <ac:chgData name="Zia Chaudhary" userId="ebd311c6-7c53-43dd-9c5e-424cb94618b7" providerId="ADAL" clId="{58C73AE7-B9C2-426C-BB00-E936E98B02D0}" dt="2024-07-03T12:24:59.999" v="7739" actId="165"/>
          <ac:grpSpMkLst>
            <pc:docMk/>
            <pc:sldMk cId="3214854518" sldId="1562"/>
            <ac:grpSpMk id="15564" creationId="{F67815DE-B5ED-F3F3-1CB6-C8652BDF9024}"/>
          </ac:grpSpMkLst>
        </pc:grpChg>
        <pc:grpChg chg="mod">
          <ac:chgData name="Zia Chaudhary" userId="ebd311c6-7c53-43dd-9c5e-424cb94618b7" providerId="ADAL" clId="{58C73AE7-B9C2-426C-BB00-E936E98B02D0}" dt="2024-07-03T12:24:59.999" v="7739" actId="165"/>
          <ac:grpSpMkLst>
            <pc:docMk/>
            <pc:sldMk cId="3214854518" sldId="1562"/>
            <ac:grpSpMk id="15571" creationId="{92EBD7DE-080E-49AD-4A3B-2FA3FF6C64C7}"/>
          </ac:grpSpMkLst>
        </pc:grpChg>
        <pc:grpChg chg="mod">
          <ac:chgData name="Zia Chaudhary" userId="ebd311c6-7c53-43dd-9c5e-424cb94618b7" providerId="ADAL" clId="{58C73AE7-B9C2-426C-BB00-E936E98B02D0}" dt="2024-07-03T12:24:59.999" v="7739" actId="165"/>
          <ac:grpSpMkLst>
            <pc:docMk/>
            <pc:sldMk cId="3214854518" sldId="1562"/>
            <ac:grpSpMk id="15572" creationId="{8AF430E1-D38D-2D5D-A960-C3FFB5E2D0D6}"/>
          </ac:grpSpMkLst>
        </pc:grpChg>
        <pc:grpChg chg="mod">
          <ac:chgData name="Zia Chaudhary" userId="ebd311c6-7c53-43dd-9c5e-424cb94618b7" providerId="ADAL" clId="{58C73AE7-B9C2-426C-BB00-E936E98B02D0}" dt="2024-07-03T12:24:59.999" v="7739" actId="165"/>
          <ac:grpSpMkLst>
            <pc:docMk/>
            <pc:sldMk cId="3214854518" sldId="1562"/>
            <ac:grpSpMk id="15573" creationId="{BB53951D-C968-684A-3742-93D67ADD98EA}"/>
          </ac:grpSpMkLst>
        </pc:grpChg>
        <pc:grpChg chg="mod">
          <ac:chgData name="Zia Chaudhary" userId="ebd311c6-7c53-43dd-9c5e-424cb94618b7" providerId="ADAL" clId="{58C73AE7-B9C2-426C-BB00-E936E98B02D0}" dt="2024-07-03T12:15:59.723" v="6440" actId="165"/>
          <ac:grpSpMkLst>
            <pc:docMk/>
            <pc:sldMk cId="3214854518" sldId="1562"/>
            <ac:grpSpMk id="15585" creationId="{5108352C-8E22-E5CB-C41B-F95451754106}"/>
          </ac:grpSpMkLst>
        </pc:grpChg>
        <pc:grpChg chg="mod">
          <ac:chgData name="Zia Chaudhary" userId="ebd311c6-7c53-43dd-9c5e-424cb94618b7" providerId="ADAL" clId="{58C73AE7-B9C2-426C-BB00-E936E98B02D0}" dt="2024-07-03T12:15:59.723" v="6440" actId="165"/>
          <ac:grpSpMkLst>
            <pc:docMk/>
            <pc:sldMk cId="3214854518" sldId="1562"/>
            <ac:grpSpMk id="15586" creationId="{3307D187-297B-3F05-76E8-2A0723AF4640}"/>
          </ac:grpSpMkLst>
        </pc:grpChg>
        <pc:graphicFrameChg chg="add del">
          <ac:chgData name="Zia Chaudhary" userId="ebd311c6-7c53-43dd-9c5e-424cb94618b7" providerId="ADAL" clId="{58C73AE7-B9C2-426C-BB00-E936E98B02D0}" dt="2024-07-07T11:19:24.221" v="10597" actId="26606"/>
          <ac:graphicFrameMkLst>
            <pc:docMk/>
            <pc:sldMk cId="3214854518" sldId="1562"/>
            <ac:graphicFrameMk id="36" creationId="{37897EBE-0B5D-1BE0-A2F6-DC4EECEB6B08}"/>
          </ac:graphicFrameMkLst>
        </pc:graphicFrameChg>
        <pc:graphicFrameChg chg="add del">
          <ac:chgData name="Zia Chaudhary" userId="ebd311c6-7c53-43dd-9c5e-424cb94618b7" providerId="ADAL" clId="{58C73AE7-B9C2-426C-BB00-E936E98B02D0}" dt="2024-07-07T11:25:56.222" v="10825" actId="26606"/>
          <ac:graphicFrameMkLst>
            <pc:docMk/>
            <pc:sldMk cId="3214854518" sldId="1562"/>
            <ac:graphicFrameMk id="37" creationId="{D75DCDAB-9B4D-D81F-B9BB-58DA7A42730D}"/>
          </ac:graphicFrameMkLst>
        </pc:graphicFrameChg>
        <pc:graphicFrameChg chg="add del mod">
          <ac:chgData name="Zia Chaudhary" userId="ebd311c6-7c53-43dd-9c5e-424cb94618b7" providerId="ADAL" clId="{58C73AE7-B9C2-426C-BB00-E936E98B02D0}" dt="2024-07-07T11:20:15.143" v="10600" actId="26606"/>
          <ac:graphicFrameMkLst>
            <pc:docMk/>
            <pc:sldMk cId="3214854518" sldId="1562"/>
            <ac:graphicFrameMk id="38" creationId="{F190BD9B-97B0-2C22-453A-69BB205A225F}"/>
          </ac:graphicFrameMkLst>
        </pc:graphicFrameChg>
        <pc:graphicFrameChg chg="add del">
          <ac:chgData name="Zia Chaudhary" userId="ebd311c6-7c53-43dd-9c5e-424cb94618b7" providerId="ADAL" clId="{58C73AE7-B9C2-426C-BB00-E936E98B02D0}" dt="2024-07-07T11:26:09.276" v="10827" actId="26606"/>
          <ac:graphicFrameMkLst>
            <pc:docMk/>
            <pc:sldMk cId="3214854518" sldId="1562"/>
            <ac:graphicFrameMk id="39" creationId="{56FC5EC3-1466-A73D-E406-A3521FCAE883}"/>
          </ac:graphicFrameMkLst>
        </pc:graphicFrameChg>
        <pc:graphicFrameChg chg="add del">
          <ac:chgData name="Zia Chaudhary" userId="ebd311c6-7c53-43dd-9c5e-424cb94618b7" providerId="ADAL" clId="{58C73AE7-B9C2-426C-BB00-E936E98B02D0}" dt="2024-07-07T11:15:54.277" v="10595" actId="26606"/>
          <ac:graphicFrameMkLst>
            <pc:docMk/>
            <pc:sldMk cId="3214854518" sldId="1562"/>
            <ac:graphicFrameMk id="40" creationId="{0F504867-48B7-6C45-1502-8342F05CCBAF}"/>
          </ac:graphicFrameMkLst>
        </pc:graphicFrameChg>
        <pc:graphicFrameChg chg="add mod modGraphic">
          <ac:chgData name="Zia Chaudhary" userId="ebd311c6-7c53-43dd-9c5e-424cb94618b7" providerId="ADAL" clId="{58C73AE7-B9C2-426C-BB00-E936E98B02D0}" dt="2024-07-07T11:44:48.276" v="10873" actId="26606"/>
          <ac:graphicFrameMkLst>
            <pc:docMk/>
            <pc:sldMk cId="3214854518" sldId="1562"/>
            <ac:graphicFrameMk id="41" creationId="{6EAE1661-E6CE-FB0D-E73F-EC793F9C0908}"/>
          </ac:graphicFrameMkLst>
        </pc:graphicFrameChg>
        <pc:picChg chg="add mod">
          <ac:chgData name="Zia Chaudhary" userId="ebd311c6-7c53-43dd-9c5e-424cb94618b7" providerId="ADAL" clId="{58C73AE7-B9C2-426C-BB00-E936E98B02D0}" dt="2024-07-07T11:31:14.965" v="10868" actId="14100"/>
          <ac:picMkLst>
            <pc:docMk/>
            <pc:sldMk cId="3214854518" sldId="1562"/>
            <ac:picMk id="5" creationId="{1D5D8C04-C03B-2019-32CD-33F6AE8C0BEF}"/>
          </ac:picMkLst>
        </pc:picChg>
        <pc:picChg chg="add mod">
          <ac:chgData name="Zia Chaudhary" userId="ebd311c6-7c53-43dd-9c5e-424cb94618b7" providerId="ADAL" clId="{58C73AE7-B9C2-426C-BB00-E936E98B02D0}" dt="2024-07-03T11:44:14.422" v="3580" actId="164"/>
          <ac:picMkLst>
            <pc:docMk/>
            <pc:sldMk cId="3214854518" sldId="1562"/>
            <ac:picMk id="11" creationId="{A0A662FD-4C6C-E49D-0B5D-161DD33052D9}"/>
          </ac:picMkLst>
        </pc:picChg>
        <pc:picChg chg="add mod">
          <ac:chgData name="Zia Chaudhary" userId="ebd311c6-7c53-43dd-9c5e-424cb94618b7" providerId="ADAL" clId="{58C73AE7-B9C2-426C-BB00-E936E98B02D0}" dt="2024-07-03T12:14:24.908" v="6234" actId="1038"/>
          <ac:picMkLst>
            <pc:docMk/>
            <pc:sldMk cId="3214854518" sldId="1562"/>
            <ac:picMk id="238" creationId="{5DFEBAC0-4E5F-5739-A39F-37858A7526FE}"/>
          </ac:picMkLst>
        </pc:picChg>
        <pc:picChg chg="add del mod">
          <ac:chgData name="Zia Chaudhary" userId="ebd311c6-7c53-43dd-9c5e-424cb94618b7" providerId="ADAL" clId="{58C73AE7-B9C2-426C-BB00-E936E98B02D0}" dt="2024-07-03T12:17:40.041" v="6590" actId="478"/>
          <ac:picMkLst>
            <pc:docMk/>
            <pc:sldMk cId="3214854518" sldId="1562"/>
            <ac:picMk id="239" creationId="{CDF439CF-34CC-B560-9DE6-1D89CB021C88}"/>
          </ac:picMkLst>
        </pc:picChg>
        <pc:picChg chg="add mod">
          <ac:chgData name="Zia Chaudhary" userId="ebd311c6-7c53-43dd-9c5e-424cb94618b7" providerId="ADAL" clId="{58C73AE7-B9C2-426C-BB00-E936E98B02D0}" dt="2024-07-03T12:26:26.169" v="7862" actId="164"/>
          <ac:picMkLst>
            <pc:docMk/>
            <pc:sldMk cId="3214854518" sldId="1562"/>
            <ac:picMk id="255" creationId="{80727FC6-F43D-823E-3F9E-67AC2E7AF538}"/>
          </ac:picMkLst>
        </pc:picChg>
        <pc:picChg chg="add mod">
          <ac:chgData name="Zia Chaudhary" userId="ebd311c6-7c53-43dd-9c5e-424cb94618b7" providerId="ADAL" clId="{58C73AE7-B9C2-426C-BB00-E936E98B02D0}" dt="2024-07-03T12:29:23.742" v="8142" actId="164"/>
          <ac:picMkLst>
            <pc:docMk/>
            <pc:sldMk cId="3214854518" sldId="1562"/>
            <ac:picMk id="407" creationId="{517E4855-DE20-C0C9-BF2F-5FD24CDF73F4}"/>
          </ac:picMkLst>
        </pc:picChg>
        <pc:picChg chg="add mod">
          <ac:chgData name="Zia Chaudhary" userId="ebd311c6-7c53-43dd-9c5e-424cb94618b7" providerId="ADAL" clId="{58C73AE7-B9C2-426C-BB00-E936E98B02D0}" dt="2024-07-03T12:30:05.407" v="8208" actId="1076"/>
          <ac:picMkLst>
            <pc:docMk/>
            <pc:sldMk cId="3214854518" sldId="1562"/>
            <ac:picMk id="419" creationId="{C8712708-B6E0-B733-159A-085964A4D18E}"/>
          </ac:picMkLst>
        </pc:picChg>
      </pc:sldChg>
      <pc:sldChg chg="modSp add del mod">
        <pc:chgData name="Zia Chaudhary" userId="ebd311c6-7c53-43dd-9c5e-424cb94618b7" providerId="ADAL" clId="{58C73AE7-B9C2-426C-BB00-E936E98B02D0}" dt="2024-07-03T12:31:03.022" v="8210" actId="47"/>
        <pc:sldMkLst>
          <pc:docMk/>
          <pc:sldMk cId="0" sldId="1563"/>
        </pc:sldMkLst>
        <pc:spChg chg="mod">
          <ac:chgData name="Zia Chaudhary" userId="ebd311c6-7c53-43dd-9c5e-424cb94618b7" providerId="ADAL" clId="{58C73AE7-B9C2-426C-BB00-E936E98B02D0}" dt="2024-07-03T12:15:19.456" v="6402" actId="1038"/>
          <ac:spMkLst>
            <pc:docMk/>
            <pc:sldMk cId="0" sldId="1563"/>
            <ac:spMk id="245" creationId="{FA35DC07-13B1-6341-E5FC-DE95A6450CB8}"/>
          </ac:spMkLst>
        </pc:spChg>
      </pc:sldChg>
      <pc:sldChg chg="addSp delSp modSp new del mod ord">
        <pc:chgData name="Zia Chaudhary" userId="ebd311c6-7c53-43dd-9c5e-424cb94618b7" providerId="ADAL" clId="{58C73AE7-B9C2-426C-BB00-E936E98B02D0}" dt="2024-07-04T07:22:20.534" v="8451" actId="47"/>
        <pc:sldMkLst>
          <pc:docMk/>
          <pc:sldMk cId="1034046016" sldId="1563"/>
        </pc:sldMkLst>
        <pc:spChg chg="mod">
          <ac:chgData name="Zia Chaudhary" userId="ebd311c6-7c53-43dd-9c5e-424cb94618b7" providerId="ADAL" clId="{58C73AE7-B9C2-426C-BB00-E936E98B02D0}" dt="2024-07-04T07:01:54.242" v="8373" actId="14100"/>
          <ac:spMkLst>
            <pc:docMk/>
            <pc:sldMk cId="1034046016" sldId="1563"/>
            <ac:spMk id="2" creationId="{A56F41C3-AE0D-E978-B0AB-B3682143AD0C}"/>
          </ac:spMkLst>
        </pc:spChg>
        <pc:spChg chg="del">
          <ac:chgData name="Zia Chaudhary" userId="ebd311c6-7c53-43dd-9c5e-424cb94618b7" providerId="ADAL" clId="{58C73AE7-B9C2-426C-BB00-E936E98B02D0}" dt="2024-07-04T06:58:32.066" v="8352" actId="478"/>
          <ac:spMkLst>
            <pc:docMk/>
            <pc:sldMk cId="1034046016" sldId="1563"/>
            <ac:spMk id="3" creationId="{899B1ABC-1548-1962-03EE-E9C57C9F7352}"/>
          </ac:spMkLst>
        </pc:spChg>
        <pc:spChg chg="mod">
          <ac:chgData name="Zia Chaudhary" userId="ebd311c6-7c53-43dd-9c5e-424cb94618b7" providerId="ADAL" clId="{58C73AE7-B9C2-426C-BB00-E936E98B02D0}" dt="2024-07-04T07:04:22.617" v="8384" actId="6549"/>
          <ac:spMkLst>
            <pc:docMk/>
            <pc:sldMk cId="1034046016" sldId="1563"/>
            <ac:spMk id="4" creationId="{9B08ECF9-B08C-D2EC-09A1-7E2AC80A8195}"/>
          </ac:spMkLst>
        </pc:spChg>
        <pc:spChg chg="mod">
          <ac:chgData name="Zia Chaudhary" userId="ebd311c6-7c53-43dd-9c5e-424cb94618b7" providerId="ADAL" clId="{58C73AE7-B9C2-426C-BB00-E936E98B02D0}" dt="2024-07-04T07:01:02.315" v="8371" actId="14100"/>
          <ac:spMkLst>
            <pc:docMk/>
            <pc:sldMk cId="1034046016" sldId="1563"/>
            <ac:spMk id="5" creationId="{E16A6120-A2F4-16C7-DA09-BCCFA2632CFB}"/>
          </ac:spMkLst>
        </pc:spChg>
        <pc:spChg chg="del mod">
          <ac:chgData name="Zia Chaudhary" userId="ebd311c6-7c53-43dd-9c5e-424cb94618b7" providerId="ADAL" clId="{58C73AE7-B9C2-426C-BB00-E936E98B02D0}" dt="2024-07-04T06:58:12.807" v="8349"/>
          <ac:spMkLst>
            <pc:docMk/>
            <pc:sldMk cId="1034046016" sldId="1563"/>
            <ac:spMk id="6" creationId="{B80162E4-F12C-A907-BCF6-60DE2B637925}"/>
          </ac:spMkLst>
        </pc:spChg>
        <pc:picChg chg="add mod">
          <ac:chgData name="Zia Chaudhary" userId="ebd311c6-7c53-43dd-9c5e-424cb94618b7" providerId="ADAL" clId="{58C73AE7-B9C2-426C-BB00-E936E98B02D0}" dt="2024-07-04T06:58:56.866" v="8358" actId="14100"/>
          <ac:picMkLst>
            <pc:docMk/>
            <pc:sldMk cId="1034046016" sldId="1563"/>
            <ac:picMk id="7" creationId="{60394B84-C201-D237-1494-88560AD2ED17}"/>
          </ac:picMkLst>
        </pc:picChg>
      </pc:sldChg>
      <pc:sldChg chg="add del">
        <pc:chgData name="Zia Chaudhary" userId="ebd311c6-7c53-43dd-9c5e-424cb94618b7" providerId="ADAL" clId="{58C73AE7-B9C2-426C-BB00-E936E98B02D0}" dt="2024-07-03T12:43:43.332" v="8220"/>
        <pc:sldMkLst>
          <pc:docMk/>
          <pc:sldMk cId="3996400782" sldId="1563"/>
        </pc:sldMkLst>
      </pc:sldChg>
      <pc:sldChg chg="add del">
        <pc:chgData name="Zia Chaudhary" userId="ebd311c6-7c53-43dd-9c5e-424cb94618b7" providerId="ADAL" clId="{58C73AE7-B9C2-426C-BB00-E936E98B02D0}" dt="2024-07-03T12:31:06.435" v="8211" actId="2696"/>
        <pc:sldMkLst>
          <pc:docMk/>
          <pc:sldMk cId="0" sldId="1564"/>
        </pc:sldMkLst>
      </pc:sldChg>
      <pc:sldChg chg="addSp delSp modSp add del mod modClrScheme chgLayout">
        <pc:chgData name="Zia Chaudhary" userId="ebd311c6-7c53-43dd-9c5e-424cb94618b7" providerId="ADAL" clId="{58C73AE7-B9C2-426C-BB00-E936E98B02D0}" dt="2024-07-04T07:10:23.747" v="8419" actId="47"/>
        <pc:sldMkLst>
          <pc:docMk/>
          <pc:sldMk cId="2550514544" sldId="1564"/>
        </pc:sldMkLst>
        <pc:spChg chg="del mod ord">
          <ac:chgData name="Zia Chaudhary" userId="ebd311c6-7c53-43dd-9c5e-424cb94618b7" providerId="ADAL" clId="{58C73AE7-B9C2-426C-BB00-E936E98B02D0}" dt="2024-07-04T07:10:09.781" v="8416" actId="700"/>
          <ac:spMkLst>
            <pc:docMk/>
            <pc:sldMk cId="2550514544" sldId="1564"/>
            <ac:spMk id="2" creationId="{2BA1E904-ED8D-424F-3872-F24C9067DE6D}"/>
          </ac:spMkLst>
        </pc:spChg>
        <pc:spChg chg="del">
          <ac:chgData name="Zia Chaudhary" userId="ebd311c6-7c53-43dd-9c5e-424cb94618b7" providerId="ADAL" clId="{58C73AE7-B9C2-426C-BB00-E936E98B02D0}" dt="2024-07-04T07:10:09.781" v="8416" actId="700"/>
          <ac:spMkLst>
            <pc:docMk/>
            <pc:sldMk cId="2550514544" sldId="1564"/>
            <ac:spMk id="3" creationId="{8AB0344E-E086-252F-BFA5-7D9A8FBDD916}"/>
          </ac:spMkLst>
        </pc:spChg>
        <pc:spChg chg="del">
          <ac:chgData name="Zia Chaudhary" userId="ebd311c6-7c53-43dd-9c5e-424cb94618b7" providerId="ADAL" clId="{58C73AE7-B9C2-426C-BB00-E936E98B02D0}" dt="2024-07-04T07:10:09.781" v="8416" actId="700"/>
          <ac:spMkLst>
            <pc:docMk/>
            <pc:sldMk cId="2550514544" sldId="1564"/>
            <ac:spMk id="4" creationId="{B0E6A5AF-30D8-B53A-DCDA-D57BBC80C264}"/>
          </ac:spMkLst>
        </pc:spChg>
        <pc:spChg chg="add mod ord">
          <ac:chgData name="Zia Chaudhary" userId="ebd311c6-7c53-43dd-9c5e-424cb94618b7" providerId="ADAL" clId="{58C73AE7-B9C2-426C-BB00-E936E98B02D0}" dt="2024-07-04T07:10:09.781" v="8416" actId="700"/>
          <ac:spMkLst>
            <pc:docMk/>
            <pc:sldMk cId="2550514544" sldId="1564"/>
            <ac:spMk id="5" creationId="{CF339DAA-4BDA-580F-6940-C30BE6C10161}"/>
          </ac:spMkLst>
        </pc:spChg>
        <pc:spChg chg="add del">
          <ac:chgData name="Zia Chaudhary" userId="ebd311c6-7c53-43dd-9c5e-424cb94618b7" providerId="ADAL" clId="{58C73AE7-B9C2-426C-BB00-E936E98B02D0}" dt="2024-07-04T07:10:16.264" v="8418" actId="22"/>
          <ac:spMkLst>
            <pc:docMk/>
            <pc:sldMk cId="2550514544" sldId="1564"/>
            <ac:spMk id="7" creationId="{05B92538-D99E-0377-2021-04C6CDD583E5}"/>
          </ac:spMkLst>
        </pc:spChg>
      </pc:sldChg>
      <pc:sldChg chg="addSp delSp modSp add del mod modClrScheme chgLayout">
        <pc:chgData name="Zia Chaudhary" userId="ebd311c6-7c53-43dd-9c5e-424cb94618b7" providerId="ADAL" clId="{58C73AE7-B9C2-426C-BB00-E936E98B02D0}" dt="2024-07-04T07:20:46.938" v="8439" actId="47"/>
        <pc:sldMkLst>
          <pc:docMk/>
          <pc:sldMk cId="362447861" sldId="1565"/>
        </pc:sldMkLst>
        <pc:spChg chg="del mod ord">
          <ac:chgData name="Zia Chaudhary" userId="ebd311c6-7c53-43dd-9c5e-424cb94618b7" providerId="ADAL" clId="{58C73AE7-B9C2-426C-BB00-E936E98B02D0}" dt="2024-07-04T07:07:03.545" v="8390" actId="700"/>
          <ac:spMkLst>
            <pc:docMk/>
            <pc:sldMk cId="362447861" sldId="1565"/>
            <ac:spMk id="2" creationId="{2BA1E904-ED8D-424F-3872-F24C9067DE6D}"/>
          </ac:spMkLst>
        </pc:spChg>
        <pc:spChg chg="del">
          <ac:chgData name="Zia Chaudhary" userId="ebd311c6-7c53-43dd-9c5e-424cb94618b7" providerId="ADAL" clId="{58C73AE7-B9C2-426C-BB00-E936E98B02D0}" dt="2024-07-04T07:07:03.545" v="8390" actId="700"/>
          <ac:spMkLst>
            <pc:docMk/>
            <pc:sldMk cId="362447861" sldId="1565"/>
            <ac:spMk id="3" creationId="{8AB0344E-E086-252F-BFA5-7D9A8FBDD916}"/>
          </ac:spMkLst>
        </pc:spChg>
        <pc:spChg chg="del">
          <ac:chgData name="Zia Chaudhary" userId="ebd311c6-7c53-43dd-9c5e-424cb94618b7" providerId="ADAL" clId="{58C73AE7-B9C2-426C-BB00-E936E98B02D0}" dt="2024-07-04T07:07:03.545" v="8390" actId="700"/>
          <ac:spMkLst>
            <pc:docMk/>
            <pc:sldMk cId="362447861" sldId="1565"/>
            <ac:spMk id="4" creationId="{B0E6A5AF-30D8-B53A-DCDA-D57BBC80C264}"/>
          </ac:spMkLst>
        </pc:spChg>
        <pc:spChg chg="add del mod ord">
          <ac:chgData name="Zia Chaudhary" userId="ebd311c6-7c53-43dd-9c5e-424cb94618b7" providerId="ADAL" clId="{58C73AE7-B9C2-426C-BB00-E936E98B02D0}" dt="2024-07-04T07:08:01.902" v="8406" actId="478"/>
          <ac:spMkLst>
            <pc:docMk/>
            <pc:sldMk cId="362447861" sldId="1565"/>
            <ac:spMk id="5" creationId="{B6316861-2CA5-22F0-B521-C7616FB3B25D}"/>
          </ac:spMkLst>
        </pc:spChg>
        <pc:spChg chg="add del mod">
          <ac:chgData name="Zia Chaudhary" userId="ebd311c6-7c53-43dd-9c5e-424cb94618b7" providerId="ADAL" clId="{58C73AE7-B9C2-426C-BB00-E936E98B02D0}" dt="2024-07-04T07:08:16.629" v="8407" actId="478"/>
          <ac:spMkLst>
            <pc:docMk/>
            <pc:sldMk cId="362447861" sldId="1565"/>
            <ac:spMk id="7" creationId="{1E24B5AE-C541-915D-E6AC-B252DF4C77B6}"/>
          </ac:spMkLst>
        </pc:spChg>
        <pc:spChg chg="add mod">
          <ac:chgData name="Zia Chaudhary" userId="ebd311c6-7c53-43dd-9c5e-424cb94618b7" providerId="ADAL" clId="{58C73AE7-B9C2-426C-BB00-E936E98B02D0}" dt="2024-07-04T07:08:24.834" v="8409" actId="1076"/>
          <ac:spMkLst>
            <pc:docMk/>
            <pc:sldMk cId="362447861" sldId="1565"/>
            <ac:spMk id="8" creationId="{F863CB7F-47A2-E86C-202E-1218DC8F12E5}"/>
          </ac:spMkLst>
        </pc:spChg>
        <pc:picChg chg="add mod">
          <ac:chgData name="Zia Chaudhary" userId="ebd311c6-7c53-43dd-9c5e-424cb94618b7" providerId="ADAL" clId="{58C73AE7-B9C2-426C-BB00-E936E98B02D0}" dt="2024-07-04T07:07:37.624" v="8404" actId="1076"/>
          <ac:picMkLst>
            <pc:docMk/>
            <pc:sldMk cId="362447861" sldId="1565"/>
            <ac:picMk id="6" creationId="{B8CBDCFA-51E4-CE96-0BF5-277F6A43FA54}"/>
          </ac:picMkLst>
        </pc:picChg>
      </pc:sldChg>
      <pc:sldChg chg="modSp add mod ord">
        <pc:chgData name="Zia Chaudhary" userId="ebd311c6-7c53-43dd-9c5e-424cb94618b7" providerId="ADAL" clId="{58C73AE7-B9C2-426C-BB00-E936E98B02D0}" dt="2024-07-08T08:42:24.031" v="15219" actId="20577"/>
        <pc:sldMkLst>
          <pc:docMk/>
          <pc:sldMk cId="3565500678" sldId="1566"/>
        </pc:sldMkLst>
        <pc:spChg chg="mod">
          <ac:chgData name="Zia Chaudhary" userId="ebd311c6-7c53-43dd-9c5e-424cb94618b7" providerId="ADAL" clId="{58C73AE7-B9C2-426C-BB00-E936E98B02D0}" dt="2024-07-08T08:42:24.031" v="15219" actId="20577"/>
          <ac:spMkLst>
            <pc:docMk/>
            <pc:sldMk cId="3565500678" sldId="1566"/>
            <ac:spMk id="708610" creationId="{00000000-0000-0000-0000-000000000000}"/>
          </ac:spMkLst>
        </pc:spChg>
      </pc:sldChg>
      <pc:sldChg chg="addSp modSp add del mod">
        <pc:chgData name="Zia Chaudhary" userId="ebd311c6-7c53-43dd-9c5e-424cb94618b7" providerId="ADAL" clId="{58C73AE7-B9C2-426C-BB00-E936E98B02D0}" dt="2024-07-08T08:43:27.027" v="15227" actId="47"/>
        <pc:sldMkLst>
          <pc:docMk/>
          <pc:sldMk cId="3558428812" sldId="1567"/>
        </pc:sldMkLst>
        <pc:picChg chg="add mod">
          <ac:chgData name="Zia Chaudhary" userId="ebd311c6-7c53-43dd-9c5e-424cb94618b7" providerId="ADAL" clId="{58C73AE7-B9C2-426C-BB00-E936E98B02D0}" dt="2024-07-04T07:33:47.206" v="8577" actId="14100"/>
          <ac:picMkLst>
            <pc:docMk/>
            <pc:sldMk cId="3558428812" sldId="1567"/>
            <ac:picMk id="4" creationId="{61768863-1436-4FB7-3CF5-B8BD0C5C0132}"/>
          </ac:picMkLst>
        </pc:picChg>
      </pc:sldChg>
      <pc:sldChg chg="addSp delSp modSp add mod modClrScheme chgLayout">
        <pc:chgData name="Zia Chaudhary" userId="ebd311c6-7c53-43dd-9c5e-424cb94618b7" providerId="ADAL" clId="{58C73AE7-B9C2-426C-BB00-E936E98B02D0}" dt="2024-07-09T06:22:55.340" v="16087" actId="20577"/>
        <pc:sldMkLst>
          <pc:docMk/>
          <pc:sldMk cId="3070863984" sldId="1568"/>
        </pc:sldMkLst>
        <pc:spChg chg="del mod ord">
          <ac:chgData name="Zia Chaudhary" userId="ebd311c6-7c53-43dd-9c5e-424cb94618b7" providerId="ADAL" clId="{58C73AE7-B9C2-426C-BB00-E936E98B02D0}" dt="2024-07-04T07:34:45.160" v="8580" actId="700"/>
          <ac:spMkLst>
            <pc:docMk/>
            <pc:sldMk cId="3070863984" sldId="1568"/>
            <ac:spMk id="3" creationId="{70451F87-DB18-17A8-44BC-739FBAE1E4EF}"/>
          </ac:spMkLst>
        </pc:spChg>
        <pc:spChg chg="add mod ord">
          <ac:chgData name="Zia Chaudhary" userId="ebd311c6-7c53-43dd-9c5e-424cb94618b7" providerId="ADAL" clId="{58C73AE7-B9C2-426C-BB00-E936E98B02D0}" dt="2024-07-07T11:45:33.895" v="10875" actId="6549"/>
          <ac:spMkLst>
            <pc:docMk/>
            <pc:sldMk cId="3070863984" sldId="1568"/>
            <ac:spMk id="4" creationId="{80993111-F580-1BD1-D6DA-28796F78A45C}"/>
          </ac:spMkLst>
        </pc:spChg>
        <pc:spChg chg="add mod ord">
          <ac:chgData name="Zia Chaudhary" userId="ebd311c6-7c53-43dd-9c5e-424cb94618b7" providerId="ADAL" clId="{58C73AE7-B9C2-426C-BB00-E936E98B02D0}" dt="2024-07-09T06:22:55.340" v="16087" actId="20577"/>
          <ac:spMkLst>
            <pc:docMk/>
            <pc:sldMk cId="3070863984" sldId="1568"/>
            <ac:spMk id="5" creationId="{D1149FB3-A2AE-6B68-6130-95E5C40B82FA}"/>
          </ac:spMkLst>
        </pc:spChg>
        <pc:spChg chg="add del mod ord">
          <ac:chgData name="Zia Chaudhary" userId="ebd311c6-7c53-43dd-9c5e-424cb94618b7" providerId="ADAL" clId="{58C73AE7-B9C2-426C-BB00-E936E98B02D0}" dt="2024-07-04T07:35:23.817" v="8583"/>
          <ac:spMkLst>
            <pc:docMk/>
            <pc:sldMk cId="3070863984" sldId="1568"/>
            <ac:spMk id="6" creationId="{E015D3DF-C15D-F2C0-AD5F-32BF4B7ED34E}"/>
          </ac:spMkLst>
        </pc:spChg>
        <pc:spChg chg="add del mod">
          <ac:chgData name="Zia Chaudhary" userId="ebd311c6-7c53-43dd-9c5e-424cb94618b7" providerId="ADAL" clId="{58C73AE7-B9C2-426C-BB00-E936E98B02D0}" dt="2024-07-04T07:50:21.663" v="8740"/>
          <ac:spMkLst>
            <pc:docMk/>
            <pc:sldMk cId="3070863984" sldId="1568"/>
            <ac:spMk id="8" creationId="{7D0DCBDF-E090-68F7-59C5-26D1AB40E598}"/>
          </ac:spMkLst>
        </pc:spChg>
        <pc:spChg chg="add mod">
          <ac:chgData name="Zia Chaudhary" userId="ebd311c6-7c53-43dd-9c5e-424cb94618b7" providerId="ADAL" clId="{58C73AE7-B9C2-426C-BB00-E936E98B02D0}" dt="2024-07-04T13:50:52.352" v="10203" actId="164"/>
          <ac:spMkLst>
            <pc:docMk/>
            <pc:sldMk cId="3070863984" sldId="1568"/>
            <ac:spMk id="14" creationId="{C5B6E001-43E2-62C1-E1C6-231C2B70D844}"/>
          </ac:spMkLst>
        </pc:spChg>
        <pc:spChg chg="add del mod">
          <ac:chgData name="Zia Chaudhary" userId="ebd311c6-7c53-43dd-9c5e-424cb94618b7" providerId="ADAL" clId="{58C73AE7-B9C2-426C-BB00-E936E98B02D0}" dt="2024-07-04T13:50:42.607" v="10202"/>
          <ac:spMkLst>
            <pc:docMk/>
            <pc:sldMk cId="3070863984" sldId="1568"/>
            <ac:spMk id="19" creationId="{8DD13145-8B49-CA2D-8C25-2AEA5065823C}"/>
          </ac:spMkLst>
        </pc:spChg>
        <pc:spChg chg="add mod">
          <ac:chgData name="Zia Chaudhary" userId="ebd311c6-7c53-43dd-9c5e-424cb94618b7" providerId="ADAL" clId="{58C73AE7-B9C2-426C-BB00-E936E98B02D0}" dt="2024-07-04T13:50:52.352" v="10203" actId="164"/>
          <ac:spMkLst>
            <pc:docMk/>
            <pc:sldMk cId="3070863984" sldId="1568"/>
            <ac:spMk id="20" creationId="{6AC8740F-23EA-E2AE-AD4A-077BF61BBC38}"/>
          </ac:spMkLst>
        </pc:spChg>
        <pc:grpChg chg="add mod">
          <ac:chgData name="Zia Chaudhary" userId="ebd311c6-7c53-43dd-9c5e-424cb94618b7" providerId="ADAL" clId="{58C73AE7-B9C2-426C-BB00-E936E98B02D0}" dt="2024-07-04T13:51:02.888" v="10204" actId="1076"/>
          <ac:grpSpMkLst>
            <pc:docMk/>
            <pc:sldMk cId="3070863984" sldId="1568"/>
            <ac:grpSpMk id="21" creationId="{B86AB102-FC90-735A-9E35-8EE0D96A02F0}"/>
          </ac:grpSpMkLst>
        </pc:grpChg>
        <pc:picChg chg="add del mod">
          <ac:chgData name="Zia Chaudhary" userId="ebd311c6-7c53-43dd-9c5e-424cb94618b7" providerId="ADAL" clId="{58C73AE7-B9C2-426C-BB00-E936E98B02D0}" dt="2024-07-04T07:50:07.195" v="8737" actId="478"/>
          <ac:picMkLst>
            <pc:docMk/>
            <pc:sldMk cId="3070863984" sldId="1568"/>
            <ac:picMk id="7" creationId="{B7321F80-6685-6B4C-7421-4A626A5DAF13}"/>
          </ac:picMkLst>
        </pc:picChg>
        <pc:picChg chg="add mod">
          <ac:chgData name="Zia Chaudhary" userId="ebd311c6-7c53-43dd-9c5e-424cb94618b7" providerId="ADAL" clId="{58C73AE7-B9C2-426C-BB00-E936E98B02D0}" dt="2024-07-07T08:22:15.209" v="10385" actId="14100"/>
          <ac:picMkLst>
            <pc:docMk/>
            <pc:sldMk cId="3070863984" sldId="1568"/>
            <ac:picMk id="9" creationId="{485F0216-550E-F4D0-36E8-6E8BF7B7BF3F}"/>
          </ac:picMkLst>
        </pc:picChg>
        <pc:picChg chg="add del mod">
          <ac:chgData name="Zia Chaudhary" userId="ebd311c6-7c53-43dd-9c5e-424cb94618b7" providerId="ADAL" clId="{58C73AE7-B9C2-426C-BB00-E936E98B02D0}" dt="2024-07-04T12:22:59.269" v="9604" actId="478"/>
          <ac:picMkLst>
            <pc:docMk/>
            <pc:sldMk cId="3070863984" sldId="1568"/>
            <ac:picMk id="11" creationId="{F2E23634-CFB3-CA98-86F2-9F5D595670A3}"/>
          </ac:picMkLst>
        </pc:picChg>
        <pc:picChg chg="add del mod">
          <ac:chgData name="Zia Chaudhary" userId="ebd311c6-7c53-43dd-9c5e-424cb94618b7" providerId="ADAL" clId="{58C73AE7-B9C2-426C-BB00-E936E98B02D0}" dt="2024-07-04T12:26:56.539" v="9752" actId="478"/>
          <ac:picMkLst>
            <pc:docMk/>
            <pc:sldMk cId="3070863984" sldId="1568"/>
            <ac:picMk id="13" creationId="{84D419AA-521A-8564-F1E1-EE8755B50F24}"/>
          </ac:picMkLst>
        </pc:picChg>
        <pc:cxnChg chg="add del mod">
          <ac:chgData name="Zia Chaudhary" userId="ebd311c6-7c53-43dd-9c5e-424cb94618b7" providerId="ADAL" clId="{58C73AE7-B9C2-426C-BB00-E936E98B02D0}" dt="2024-07-04T13:46:58.548" v="10153" actId="478"/>
          <ac:cxnSpMkLst>
            <pc:docMk/>
            <pc:sldMk cId="3070863984" sldId="1568"/>
            <ac:cxnSpMk id="16" creationId="{CC614FD6-5CDC-CD73-9D1A-6F102140D759}"/>
          </ac:cxnSpMkLst>
        </pc:cxnChg>
        <pc:cxnChg chg="add mod">
          <ac:chgData name="Zia Chaudhary" userId="ebd311c6-7c53-43dd-9c5e-424cb94618b7" providerId="ADAL" clId="{58C73AE7-B9C2-426C-BB00-E936E98B02D0}" dt="2024-07-04T13:50:52.352" v="10203" actId="164"/>
          <ac:cxnSpMkLst>
            <pc:docMk/>
            <pc:sldMk cId="3070863984" sldId="1568"/>
            <ac:cxnSpMk id="18" creationId="{BE895A26-95A0-DEC2-4B84-9487D4B9696A}"/>
          </ac:cxnSpMkLst>
        </pc:cxnChg>
      </pc:sldChg>
      <pc:sldChg chg="addSp delSp modSp add del mod">
        <pc:chgData name="Zia Chaudhary" userId="ebd311c6-7c53-43dd-9c5e-424cb94618b7" providerId="ADAL" clId="{58C73AE7-B9C2-426C-BB00-E936E98B02D0}" dt="2024-07-04T08:39:26.281" v="9350" actId="47"/>
        <pc:sldMkLst>
          <pc:docMk/>
          <pc:sldMk cId="1202156368" sldId="1569"/>
        </pc:sldMkLst>
        <pc:spChg chg="add mod">
          <ac:chgData name="Zia Chaudhary" userId="ebd311c6-7c53-43dd-9c5e-424cb94618b7" providerId="ADAL" clId="{58C73AE7-B9C2-426C-BB00-E936E98B02D0}" dt="2024-07-04T08:13:26.250" v="8958" actId="164"/>
          <ac:spMkLst>
            <pc:docMk/>
            <pc:sldMk cId="1202156368" sldId="1569"/>
            <ac:spMk id="6" creationId="{09D793B2-EB8D-06A6-CEB9-ABA91D7F7B88}"/>
          </ac:spMkLst>
        </pc:spChg>
        <pc:spChg chg="add del mod">
          <ac:chgData name="Zia Chaudhary" userId="ebd311c6-7c53-43dd-9c5e-424cb94618b7" providerId="ADAL" clId="{58C73AE7-B9C2-426C-BB00-E936E98B02D0}" dt="2024-07-04T08:10:08.608" v="8890" actId="478"/>
          <ac:spMkLst>
            <pc:docMk/>
            <pc:sldMk cId="1202156368" sldId="1569"/>
            <ac:spMk id="7" creationId="{F666BA8F-422F-C7DB-83BD-AF1625701C59}"/>
          </ac:spMkLst>
        </pc:spChg>
        <pc:spChg chg="add mod">
          <ac:chgData name="Zia Chaudhary" userId="ebd311c6-7c53-43dd-9c5e-424cb94618b7" providerId="ADAL" clId="{58C73AE7-B9C2-426C-BB00-E936E98B02D0}" dt="2024-07-04T08:13:26.250" v="8958" actId="164"/>
          <ac:spMkLst>
            <pc:docMk/>
            <pc:sldMk cId="1202156368" sldId="1569"/>
            <ac:spMk id="8" creationId="{4581E95D-9BCB-32A6-DED1-7F38616217C2}"/>
          </ac:spMkLst>
        </pc:spChg>
        <pc:spChg chg="add mod">
          <ac:chgData name="Zia Chaudhary" userId="ebd311c6-7c53-43dd-9c5e-424cb94618b7" providerId="ADAL" clId="{58C73AE7-B9C2-426C-BB00-E936E98B02D0}" dt="2024-07-04T08:13:26.250" v="8958" actId="164"/>
          <ac:spMkLst>
            <pc:docMk/>
            <pc:sldMk cId="1202156368" sldId="1569"/>
            <ac:spMk id="10" creationId="{1B97C5EB-A9E1-67E7-70EE-838D499A9E77}"/>
          </ac:spMkLst>
        </pc:spChg>
        <pc:grpChg chg="add mod">
          <ac:chgData name="Zia Chaudhary" userId="ebd311c6-7c53-43dd-9c5e-424cb94618b7" providerId="ADAL" clId="{58C73AE7-B9C2-426C-BB00-E936E98B02D0}" dt="2024-07-04T08:13:36.058" v="8959" actId="164"/>
          <ac:grpSpMkLst>
            <pc:docMk/>
            <pc:sldMk cId="1202156368" sldId="1569"/>
            <ac:grpSpMk id="11" creationId="{54B371B9-CF2D-3D96-DB9B-2878A35B2671}"/>
          </ac:grpSpMkLst>
        </pc:grpChg>
        <pc:grpChg chg="add mod">
          <ac:chgData name="Zia Chaudhary" userId="ebd311c6-7c53-43dd-9c5e-424cb94618b7" providerId="ADAL" clId="{58C73AE7-B9C2-426C-BB00-E936E98B02D0}" dt="2024-07-04T08:13:36.058" v="8959" actId="164"/>
          <ac:grpSpMkLst>
            <pc:docMk/>
            <pc:sldMk cId="1202156368" sldId="1569"/>
            <ac:grpSpMk id="12" creationId="{086CC572-DF26-A80F-7F01-CD908CB7C153}"/>
          </ac:grpSpMkLst>
        </pc:grpChg>
        <pc:picChg chg="add mod">
          <ac:chgData name="Zia Chaudhary" userId="ebd311c6-7c53-43dd-9c5e-424cb94618b7" providerId="ADAL" clId="{58C73AE7-B9C2-426C-BB00-E936E98B02D0}" dt="2024-07-04T08:13:36.058" v="8959" actId="164"/>
          <ac:picMkLst>
            <pc:docMk/>
            <pc:sldMk cId="1202156368" sldId="1569"/>
            <ac:picMk id="5" creationId="{85B7CB75-54DB-C03D-B8F4-1D4DA83794BC}"/>
          </ac:picMkLst>
        </pc:picChg>
        <pc:picChg chg="add">
          <ac:chgData name="Zia Chaudhary" userId="ebd311c6-7c53-43dd-9c5e-424cb94618b7" providerId="ADAL" clId="{58C73AE7-B9C2-426C-BB00-E936E98B02D0}" dt="2024-07-04T08:11:46.534" v="8901"/>
          <ac:picMkLst>
            <pc:docMk/>
            <pc:sldMk cId="1202156368" sldId="1569"/>
            <ac:picMk id="9" creationId="{933CE214-770E-F0CC-AF7F-C53F891E86CE}"/>
          </ac:picMkLst>
        </pc:picChg>
      </pc:sldChg>
      <pc:sldChg chg="add">
        <pc:chgData name="Zia Chaudhary" userId="ebd311c6-7c53-43dd-9c5e-424cb94618b7" providerId="ADAL" clId="{58C73AE7-B9C2-426C-BB00-E936E98B02D0}" dt="2024-07-04T07:17:57.434" v="8431"/>
        <pc:sldMkLst>
          <pc:docMk/>
          <pc:sldMk cId="1128107275" sldId="1570"/>
        </pc:sldMkLst>
      </pc:sldChg>
      <pc:sldChg chg="add del">
        <pc:chgData name="Zia Chaudhary" userId="ebd311c6-7c53-43dd-9c5e-424cb94618b7" providerId="ADAL" clId="{58C73AE7-B9C2-426C-BB00-E936E98B02D0}" dt="2024-07-08T08:39:43.088" v="15147" actId="47"/>
        <pc:sldMkLst>
          <pc:docMk/>
          <pc:sldMk cId="3608554087" sldId="1571"/>
        </pc:sldMkLst>
      </pc:sldChg>
      <pc:sldChg chg="modSp add mod">
        <pc:chgData name="Zia Chaudhary" userId="ebd311c6-7c53-43dd-9c5e-424cb94618b7" providerId="ADAL" clId="{58C73AE7-B9C2-426C-BB00-E936E98B02D0}" dt="2024-07-08T08:43:13.117" v="15226" actId="1076"/>
        <pc:sldMkLst>
          <pc:docMk/>
          <pc:sldMk cId="9901891" sldId="1572"/>
        </pc:sldMkLst>
        <pc:spChg chg="mod">
          <ac:chgData name="Zia Chaudhary" userId="ebd311c6-7c53-43dd-9c5e-424cb94618b7" providerId="ADAL" clId="{58C73AE7-B9C2-426C-BB00-E936E98B02D0}" dt="2024-07-08T08:43:13.117" v="15226" actId="1076"/>
          <ac:spMkLst>
            <pc:docMk/>
            <pc:sldMk cId="9901891" sldId="1572"/>
            <ac:spMk id="364555" creationId="{B53C3CAD-3BAA-0BBF-DE40-B6E14D635D78}"/>
          </ac:spMkLst>
        </pc:spChg>
      </pc:sldChg>
      <pc:sldChg chg="add">
        <pc:chgData name="Zia Chaudhary" userId="ebd311c6-7c53-43dd-9c5e-424cb94618b7" providerId="ADAL" clId="{58C73AE7-B9C2-426C-BB00-E936E98B02D0}" dt="2024-07-04T07:21:08.973" v="8442"/>
        <pc:sldMkLst>
          <pc:docMk/>
          <pc:sldMk cId="4105060881" sldId="1573"/>
        </pc:sldMkLst>
      </pc:sldChg>
      <pc:sldChg chg="modSp add mod">
        <pc:chgData name="Zia Chaudhary" userId="ebd311c6-7c53-43dd-9c5e-424cb94618b7" providerId="ADAL" clId="{58C73AE7-B9C2-426C-BB00-E936E98B02D0}" dt="2024-07-04T07:27:31.597" v="8574" actId="20577"/>
        <pc:sldMkLst>
          <pc:docMk/>
          <pc:sldMk cId="634417018" sldId="1574"/>
        </pc:sldMkLst>
        <pc:spChg chg="mod">
          <ac:chgData name="Zia Chaudhary" userId="ebd311c6-7c53-43dd-9c5e-424cb94618b7" providerId="ADAL" clId="{58C73AE7-B9C2-426C-BB00-E936E98B02D0}" dt="2024-07-04T07:27:31.597" v="8574" actId="20577"/>
          <ac:spMkLst>
            <pc:docMk/>
            <pc:sldMk cId="634417018" sldId="1574"/>
            <ac:spMk id="4" creationId="{9B08ECF9-B08C-D2EC-09A1-7E2AC80A8195}"/>
          </ac:spMkLst>
        </pc:spChg>
      </pc:sldChg>
      <pc:sldChg chg="addSp delSp modSp add del mod">
        <pc:chgData name="Zia Chaudhary" userId="ebd311c6-7c53-43dd-9c5e-424cb94618b7" providerId="ADAL" clId="{58C73AE7-B9C2-426C-BB00-E936E98B02D0}" dt="2024-07-04T08:39:22.774" v="9349" actId="47"/>
        <pc:sldMkLst>
          <pc:docMk/>
          <pc:sldMk cId="1235104676" sldId="1575"/>
        </pc:sldMkLst>
        <pc:spChg chg="mod">
          <ac:chgData name="Zia Chaudhary" userId="ebd311c6-7c53-43dd-9c5e-424cb94618b7" providerId="ADAL" clId="{58C73AE7-B9C2-426C-BB00-E936E98B02D0}" dt="2024-07-04T07:46:57.484" v="8722" actId="1076"/>
          <ac:spMkLst>
            <pc:docMk/>
            <pc:sldMk cId="1235104676" sldId="1575"/>
            <ac:spMk id="10" creationId="{00000000-0000-0000-0000-000000000000}"/>
          </ac:spMkLst>
        </pc:spChg>
        <pc:picChg chg="del mod">
          <ac:chgData name="Zia Chaudhary" userId="ebd311c6-7c53-43dd-9c5e-424cb94618b7" providerId="ADAL" clId="{58C73AE7-B9C2-426C-BB00-E936E98B02D0}" dt="2024-07-04T07:49:19.876" v="8732" actId="478"/>
          <ac:picMkLst>
            <pc:docMk/>
            <pc:sldMk cId="1235104676" sldId="1575"/>
            <ac:picMk id="2" creationId="{0EB7A5F5-9F69-435A-AC21-C865D41C1E4D}"/>
          </ac:picMkLst>
        </pc:picChg>
        <pc:picChg chg="add mod">
          <ac:chgData name="Zia Chaudhary" userId="ebd311c6-7c53-43dd-9c5e-424cb94618b7" providerId="ADAL" clId="{58C73AE7-B9C2-426C-BB00-E936E98B02D0}" dt="2024-07-04T07:49:31.946" v="8736" actId="1076"/>
          <ac:picMkLst>
            <pc:docMk/>
            <pc:sldMk cId="1235104676" sldId="1575"/>
            <ac:picMk id="3" creationId="{AE337CB0-3608-1DD4-173E-1C8A6F993DE4}"/>
          </ac:picMkLst>
        </pc:picChg>
        <pc:picChg chg="mod">
          <ac:chgData name="Zia Chaudhary" userId="ebd311c6-7c53-43dd-9c5e-424cb94618b7" providerId="ADAL" clId="{58C73AE7-B9C2-426C-BB00-E936E98B02D0}" dt="2024-07-04T07:50:10.206" v="8738" actId="1076"/>
          <ac:picMkLst>
            <pc:docMk/>
            <pc:sldMk cId="1235104676" sldId="1575"/>
            <ac:picMk id="4" creationId="{00000000-0000-0000-0000-000000000000}"/>
          </ac:picMkLst>
        </pc:picChg>
      </pc:sldChg>
      <pc:sldChg chg="addSp delSp modSp add mod">
        <pc:chgData name="Zia Chaudhary" userId="ebd311c6-7c53-43dd-9c5e-424cb94618b7" providerId="ADAL" clId="{58C73AE7-B9C2-426C-BB00-E936E98B02D0}" dt="2024-07-04T08:39:04.210" v="9348" actId="1076"/>
        <pc:sldMkLst>
          <pc:docMk/>
          <pc:sldMk cId="719139909" sldId="1576"/>
        </pc:sldMkLst>
        <pc:spChg chg="add del mod">
          <ac:chgData name="Zia Chaudhary" userId="ebd311c6-7c53-43dd-9c5e-424cb94618b7" providerId="ADAL" clId="{58C73AE7-B9C2-426C-BB00-E936E98B02D0}" dt="2024-07-04T08:14:11.532" v="8962"/>
          <ac:spMkLst>
            <pc:docMk/>
            <pc:sldMk cId="719139909" sldId="1576"/>
            <ac:spMk id="3" creationId="{3D75A576-0A03-8D5D-414C-FE0B28B69C75}"/>
          </ac:spMkLst>
        </pc:spChg>
        <pc:spChg chg="mod">
          <ac:chgData name="Zia Chaudhary" userId="ebd311c6-7c53-43dd-9c5e-424cb94618b7" providerId="ADAL" clId="{58C73AE7-B9C2-426C-BB00-E936E98B02D0}" dt="2024-07-04T08:37:40.646" v="9338" actId="1076"/>
          <ac:spMkLst>
            <pc:docMk/>
            <pc:sldMk cId="719139909" sldId="1576"/>
            <ac:spMk id="4" creationId="{80993111-F580-1BD1-D6DA-28796F78A45C}"/>
          </ac:spMkLst>
        </pc:spChg>
        <pc:spChg chg="del">
          <ac:chgData name="Zia Chaudhary" userId="ebd311c6-7c53-43dd-9c5e-424cb94618b7" providerId="ADAL" clId="{58C73AE7-B9C2-426C-BB00-E936E98B02D0}" dt="2024-07-04T08:14:07.672" v="8961" actId="478"/>
          <ac:spMkLst>
            <pc:docMk/>
            <pc:sldMk cId="719139909" sldId="1576"/>
            <ac:spMk id="5" creationId="{D1149FB3-A2AE-6B68-6130-95E5C40B82FA}"/>
          </ac:spMkLst>
        </pc:spChg>
        <pc:spChg chg="add del mod">
          <ac:chgData name="Zia Chaudhary" userId="ebd311c6-7c53-43dd-9c5e-424cb94618b7" providerId="ADAL" clId="{58C73AE7-B9C2-426C-BB00-E936E98B02D0}" dt="2024-07-04T08:36:29.060" v="9333" actId="478"/>
          <ac:spMkLst>
            <pc:docMk/>
            <pc:sldMk cId="719139909" sldId="1576"/>
            <ac:spMk id="7" creationId="{BB8F0045-68AA-4402-630F-93A309B1FA71}"/>
          </ac:spMkLst>
        </pc:spChg>
        <pc:picChg chg="add mod">
          <ac:chgData name="Zia Chaudhary" userId="ebd311c6-7c53-43dd-9c5e-424cb94618b7" providerId="ADAL" clId="{58C73AE7-B9C2-426C-BB00-E936E98B02D0}" dt="2024-07-04T08:38:51.075" v="9346" actId="1076"/>
          <ac:picMkLst>
            <pc:docMk/>
            <pc:sldMk cId="719139909" sldId="1576"/>
            <ac:picMk id="6" creationId="{92A954F5-3CB1-4BD5-BF3D-07C29E752D78}"/>
          </ac:picMkLst>
        </pc:picChg>
        <pc:picChg chg="add mod">
          <ac:chgData name="Zia Chaudhary" userId="ebd311c6-7c53-43dd-9c5e-424cb94618b7" providerId="ADAL" clId="{58C73AE7-B9C2-426C-BB00-E936E98B02D0}" dt="2024-07-04T08:39:04.210" v="9348" actId="1076"/>
          <ac:picMkLst>
            <pc:docMk/>
            <pc:sldMk cId="719139909" sldId="1576"/>
            <ac:picMk id="8" creationId="{B7E6C8D0-4C17-4EF1-7DC6-933AE328603B}"/>
          </ac:picMkLst>
        </pc:picChg>
        <pc:picChg chg="del mod">
          <ac:chgData name="Zia Chaudhary" userId="ebd311c6-7c53-43dd-9c5e-424cb94618b7" providerId="ADAL" clId="{58C73AE7-B9C2-426C-BB00-E936E98B02D0}" dt="2024-07-04T08:36:25.293" v="9332" actId="478"/>
          <ac:picMkLst>
            <pc:docMk/>
            <pc:sldMk cId="719139909" sldId="1576"/>
            <ac:picMk id="9" creationId="{485F0216-550E-F4D0-36E8-6E8BF7B7BF3F}"/>
          </ac:picMkLst>
        </pc:picChg>
      </pc:sldChg>
      <pc:sldChg chg="addSp delSp modSp add mod ord setBg modClrScheme chgLayout">
        <pc:chgData name="Zia Chaudhary" userId="ebd311c6-7c53-43dd-9c5e-424cb94618b7" providerId="ADAL" clId="{58C73AE7-B9C2-426C-BB00-E936E98B02D0}" dt="2024-07-08T08:31:58.426" v="14873" actId="6549"/>
        <pc:sldMkLst>
          <pc:docMk/>
          <pc:sldMk cId="3359717201" sldId="1577"/>
        </pc:sldMkLst>
        <pc:spChg chg="ord">
          <ac:chgData name="Zia Chaudhary" userId="ebd311c6-7c53-43dd-9c5e-424cb94618b7" providerId="ADAL" clId="{58C73AE7-B9C2-426C-BB00-E936E98B02D0}" dt="2024-07-07T11:54:59.073" v="11051" actId="26606"/>
          <ac:spMkLst>
            <pc:docMk/>
            <pc:sldMk cId="3359717201" sldId="1577"/>
            <ac:spMk id="2" creationId="{00000000-0000-0000-0000-000000000000}"/>
          </ac:spMkLst>
        </pc:spChg>
        <pc:spChg chg="add del mod">
          <ac:chgData name="Zia Chaudhary" userId="ebd311c6-7c53-43dd-9c5e-424cb94618b7" providerId="ADAL" clId="{58C73AE7-B9C2-426C-BB00-E936E98B02D0}" dt="2024-07-07T11:50:41.336" v="10987" actId="700"/>
          <ac:spMkLst>
            <pc:docMk/>
            <pc:sldMk cId="3359717201" sldId="1577"/>
            <ac:spMk id="3" creationId="{510BEDE1-FCD2-02EE-4D4F-2C7587B4392F}"/>
          </ac:spMkLst>
        </pc:spChg>
        <pc:spChg chg="add del mod ord">
          <ac:chgData name="Zia Chaudhary" userId="ebd311c6-7c53-43dd-9c5e-424cb94618b7" providerId="ADAL" clId="{58C73AE7-B9C2-426C-BB00-E936E98B02D0}" dt="2024-07-08T08:31:58.426" v="14873" actId="6549"/>
          <ac:spMkLst>
            <pc:docMk/>
            <pc:sldMk cId="3359717201" sldId="1577"/>
            <ac:spMk id="4" creationId="{80993111-F580-1BD1-D6DA-28796F78A45C}"/>
          </ac:spMkLst>
        </pc:spChg>
        <pc:spChg chg="del mod">
          <ac:chgData name="Zia Chaudhary" userId="ebd311c6-7c53-43dd-9c5e-424cb94618b7" providerId="ADAL" clId="{58C73AE7-B9C2-426C-BB00-E936E98B02D0}" dt="2024-07-07T11:40:22.359" v="10869" actId="478"/>
          <ac:spMkLst>
            <pc:docMk/>
            <pc:sldMk cId="3359717201" sldId="1577"/>
            <ac:spMk id="5" creationId="{D1149FB3-A2AE-6B68-6130-95E5C40B82FA}"/>
          </ac:spMkLst>
        </pc:spChg>
        <pc:spChg chg="add del mod">
          <ac:chgData name="Zia Chaudhary" userId="ebd311c6-7c53-43dd-9c5e-424cb94618b7" providerId="ADAL" clId="{58C73AE7-B9C2-426C-BB00-E936E98B02D0}" dt="2024-07-07T11:50:41.336" v="10987" actId="700"/>
          <ac:spMkLst>
            <pc:docMk/>
            <pc:sldMk cId="3359717201" sldId="1577"/>
            <ac:spMk id="6" creationId="{A9E6FA3C-E051-D0DC-F750-91CB18C73813}"/>
          </ac:spMkLst>
        </pc:spChg>
        <pc:spChg chg="add del mod">
          <ac:chgData name="Zia Chaudhary" userId="ebd311c6-7c53-43dd-9c5e-424cb94618b7" providerId="ADAL" clId="{58C73AE7-B9C2-426C-BB00-E936E98B02D0}" dt="2024-07-07T11:48:46.531" v="10955" actId="478"/>
          <ac:spMkLst>
            <pc:docMk/>
            <pc:sldMk cId="3359717201" sldId="1577"/>
            <ac:spMk id="8" creationId="{7278F144-8B19-DC71-8686-BCF805B83209}"/>
          </ac:spMkLst>
        </pc:spChg>
        <pc:spChg chg="add del mod">
          <ac:chgData name="Zia Chaudhary" userId="ebd311c6-7c53-43dd-9c5e-424cb94618b7" providerId="ADAL" clId="{58C73AE7-B9C2-426C-BB00-E936E98B02D0}" dt="2024-07-07T12:08:37.379" v="11257" actId="478"/>
          <ac:spMkLst>
            <pc:docMk/>
            <pc:sldMk cId="3359717201" sldId="1577"/>
            <ac:spMk id="12" creationId="{1A7C40CC-F275-BDD0-88CF-4437692BF470}"/>
          </ac:spMkLst>
        </pc:spChg>
        <pc:spChg chg="add del">
          <ac:chgData name="Zia Chaudhary" userId="ebd311c6-7c53-43dd-9c5e-424cb94618b7" providerId="ADAL" clId="{58C73AE7-B9C2-426C-BB00-E936E98B02D0}" dt="2024-07-07T11:54:59.073" v="11051" actId="26606"/>
          <ac:spMkLst>
            <pc:docMk/>
            <pc:sldMk cId="3359717201" sldId="1577"/>
            <ac:spMk id="17" creationId="{385E1BDC-A9B0-4A87-82E3-F3187F69A802}"/>
          </ac:spMkLst>
        </pc:spChg>
        <pc:spChg chg="add del">
          <ac:chgData name="Zia Chaudhary" userId="ebd311c6-7c53-43dd-9c5e-424cb94618b7" providerId="ADAL" clId="{58C73AE7-B9C2-426C-BB00-E936E98B02D0}" dt="2024-07-07T11:54:59.073" v="11051" actId="26606"/>
          <ac:spMkLst>
            <pc:docMk/>
            <pc:sldMk cId="3359717201" sldId="1577"/>
            <ac:spMk id="19" creationId="{0990C621-3B8B-4820-8328-D47EF7CE823C}"/>
          </ac:spMkLst>
        </pc:spChg>
        <pc:spChg chg="add del">
          <ac:chgData name="Zia Chaudhary" userId="ebd311c6-7c53-43dd-9c5e-424cb94618b7" providerId="ADAL" clId="{58C73AE7-B9C2-426C-BB00-E936E98B02D0}" dt="2024-07-07T11:54:59.073" v="11051" actId="26606"/>
          <ac:spMkLst>
            <pc:docMk/>
            <pc:sldMk cId="3359717201" sldId="1577"/>
            <ac:spMk id="21" creationId="{C1A2385B-1D2A-4E17-84FA-6CB7F0AAE473}"/>
          </ac:spMkLst>
        </pc:spChg>
        <pc:spChg chg="add del">
          <ac:chgData name="Zia Chaudhary" userId="ebd311c6-7c53-43dd-9c5e-424cb94618b7" providerId="ADAL" clId="{58C73AE7-B9C2-426C-BB00-E936E98B02D0}" dt="2024-07-07T11:54:59.073" v="11051" actId="26606"/>
          <ac:spMkLst>
            <pc:docMk/>
            <pc:sldMk cId="3359717201" sldId="1577"/>
            <ac:spMk id="23" creationId="{5E791F2F-79DB-4CC0-9FA1-001E3E91E8B7}"/>
          </ac:spMkLst>
        </pc:spChg>
        <pc:picChg chg="add del mod">
          <ac:chgData name="Zia Chaudhary" userId="ebd311c6-7c53-43dd-9c5e-424cb94618b7" providerId="ADAL" clId="{58C73AE7-B9C2-426C-BB00-E936E98B02D0}" dt="2024-07-07T11:49:58.361" v="10986" actId="478"/>
          <ac:picMkLst>
            <pc:docMk/>
            <pc:sldMk cId="3359717201" sldId="1577"/>
            <ac:picMk id="7" creationId="{282EB509-EAB1-CC1D-8D7B-BF59FF10B107}"/>
          </ac:picMkLst>
        </pc:picChg>
        <pc:picChg chg="del">
          <ac:chgData name="Zia Chaudhary" userId="ebd311c6-7c53-43dd-9c5e-424cb94618b7" providerId="ADAL" clId="{58C73AE7-B9C2-426C-BB00-E936E98B02D0}" dt="2024-07-07T08:26:45.315" v="10498" actId="478"/>
          <ac:picMkLst>
            <pc:docMk/>
            <pc:sldMk cId="3359717201" sldId="1577"/>
            <ac:picMk id="9" creationId="{485F0216-550E-F4D0-36E8-6E8BF7B7BF3F}"/>
          </ac:picMkLst>
        </pc:picChg>
        <pc:picChg chg="add del mod ord">
          <ac:chgData name="Zia Chaudhary" userId="ebd311c6-7c53-43dd-9c5e-424cb94618b7" providerId="ADAL" clId="{58C73AE7-B9C2-426C-BB00-E936E98B02D0}" dt="2024-07-07T12:07:32.020" v="11216" actId="478"/>
          <ac:picMkLst>
            <pc:docMk/>
            <pc:sldMk cId="3359717201" sldId="1577"/>
            <ac:picMk id="10" creationId="{7A844EFA-7453-3DA7-D583-6519271E4C20}"/>
          </ac:picMkLst>
        </pc:picChg>
        <pc:picChg chg="add del mod ord">
          <ac:chgData name="Zia Chaudhary" userId="ebd311c6-7c53-43dd-9c5e-424cb94618b7" providerId="ADAL" clId="{58C73AE7-B9C2-426C-BB00-E936E98B02D0}" dt="2024-07-07T12:07:34.717" v="11217" actId="478"/>
          <ac:picMkLst>
            <pc:docMk/>
            <pc:sldMk cId="3359717201" sldId="1577"/>
            <ac:picMk id="11" creationId="{9F2AE6C0-BAB1-F26B-CDA3-53134D1F59CA}"/>
          </ac:picMkLst>
        </pc:picChg>
        <pc:picChg chg="add mod">
          <ac:chgData name="Zia Chaudhary" userId="ebd311c6-7c53-43dd-9c5e-424cb94618b7" providerId="ADAL" clId="{58C73AE7-B9C2-426C-BB00-E936E98B02D0}" dt="2024-07-07T12:11:01.136" v="11281" actId="14100"/>
          <ac:picMkLst>
            <pc:docMk/>
            <pc:sldMk cId="3359717201" sldId="1577"/>
            <ac:picMk id="13" creationId="{5978C5A1-7DCE-5281-AC0C-4F334A13A95B}"/>
          </ac:picMkLst>
        </pc:picChg>
        <pc:picChg chg="add mod">
          <ac:chgData name="Zia Chaudhary" userId="ebd311c6-7c53-43dd-9c5e-424cb94618b7" providerId="ADAL" clId="{58C73AE7-B9C2-426C-BB00-E936E98B02D0}" dt="2024-07-07T12:10:56.946" v="11280" actId="14100"/>
          <ac:picMkLst>
            <pc:docMk/>
            <pc:sldMk cId="3359717201" sldId="1577"/>
            <ac:picMk id="14" creationId="{D8C15C68-8A7C-F2C6-0CB7-319B9D38EB46}"/>
          </ac:picMkLst>
        </pc:picChg>
      </pc:sldChg>
      <pc:sldChg chg="modSp add mod">
        <pc:chgData name="Zia Chaudhary" userId="ebd311c6-7c53-43dd-9c5e-424cb94618b7" providerId="ADAL" clId="{58C73AE7-B9C2-426C-BB00-E936E98B02D0}" dt="2024-07-08T07:45:28.144" v="13599" actId="14100"/>
        <pc:sldMkLst>
          <pc:docMk/>
          <pc:sldMk cId="448832374" sldId="1578"/>
        </pc:sldMkLst>
        <pc:spChg chg="mod">
          <ac:chgData name="Zia Chaudhary" userId="ebd311c6-7c53-43dd-9c5e-424cb94618b7" providerId="ADAL" clId="{58C73AE7-B9C2-426C-BB00-E936E98B02D0}" dt="2024-07-08T07:45:28.144" v="13599" actId="14100"/>
          <ac:spMkLst>
            <pc:docMk/>
            <pc:sldMk cId="448832374" sldId="1578"/>
            <ac:spMk id="4" creationId="{80993111-F580-1BD1-D6DA-28796F78A45C}"/>
          </ac:spMkLst>
        </pc:spChg>
      </pc:sldChg>
      <pc:sldChg chg="modSp add mod">
        <pc:chgData name="Zia Chaudhary" userId="ebd311c6-7c53-43dd-9c5e-424cb94618b7" providerId="ADAL" clId="{58C73AE7-B9C2-426C-BB00-E936E98B02D0}" dt="2024-07-08T08:50:02.579" v="15392" actId="20577"/>
        <pc:sldMkLst>
          <pc:docMk/>
          <pc:sldMk cId="3591873383" sldId="1579"/>
        </pc:sldMkLst>
        <pc:spChg chg="mod">
          <ac:chgData name="Zia Chaudhary" userId="ebd311c6-7c53-43dd-9c5e-424cb94618b7" providerId="ADAL" clId="{58C73AE7-B9C2-426C-BB00-E936E98B02D0}" dt="2024-07-08T08:50:02.579" v="15392" actId="20577"/>
          <ac:spMkLst>
            <pc:docMk/>
            <pc:sldMk cId="3591873383" sldId="1579"/>
            <ac:spMk id="708610" creationId="{00000000-0000-0000-0000-000000000000}"/>
          </ac:spMkLst>
        </pc:spChg>
      </pc:sldChg>
      <pc:sldChg chg="addSp delSp modSp add mod modClrScheme chgLayout">
        <pc:chgData name="Zia Chaudhary" userId="ebd311c6-7c53-43dd-9c5e-424cb94618b7" providerId="ADAL" clId="{58C73AE7-B9C2-426C-BB00-E936E98B02D0}" dt="2024-07-09T08:19:02.796" v="16127" actId="6549"/>
        <pc:sldMkLst>
          <pc:docMk/>
          <pc:sldMk cId="4122543112" sldId="1580"/>
        </pc:sldMkLst>
        <pc:spChg chg="add del mod ord">
          <ac:chgData name="Zia Chaudhary" userId="ebd311c6-7c53-43dd-9c5e-424cb94618b7" providerId="ADAL" clId="{58C73AE7-B9C2-426C-BB00-E936E98B02D0}" dt="2024-07-08T08:20:26.212" v="14680" actId="700"/>
          <ac:spMkLst>
            <pc:docMk/>
            <pc:sldMk cId="4122543112" sldId="1580"/>
            <ac:spMk id="3" creationId="{18EF0D92-1C15-CF9C-D5E9-883045A0E589}"/>
          </ac:spMkLst>
        </pc:spChg>
        <pc:spChg chg="add mod">
          <ac:chgData name="Zia Chaudhary" userId="ebd311c6-7c53-43dd-9c5e-424cb94618b7" providerId="ADAL" clId="{58C73AE7-B9C2-426C-BB00-E936E98B02D0}" dt="2024-07-08T10:54:38.566" v="15902" actId="6549"/>
          <ac:spMkLst>
            <pc:docMk/>
            <pc:sldMk cId="4122543112" sldId="1580"/>
            <ac:spMk id="4" creationId="{725710B8-3732-D088-6B45-36FC534306D6}"/>
          </ac:spMkLst>
        </pc:spChg>
        <pc:spChg chg="add mod">
          <ac:chgData name="Zia Chaudhary" userId="ebd311c6-7c53-43dd-9c5e-424cb94618b7" providerId="ADAL" clId="{58C73AE7-B9C2-426C-BB00-E936E98B02D0}" dt="2024-07-09T08:19:02.796" v="16127" actId="6549"/>
          <ac:spMkLst>
            <pc:docMk/>
            <pc:sldMk cId="4122543112" sldId="1580"/>
            <ac:spMk id="5" creationId="{C108C280-3E2D-8CEF-5B93-480A01404CED}"/>
          </ac:spMkLst>
        </pc:spChg>
      </pc:sldChg>
      <pc:sldChg chg="addSp delSp modSp add del mod modClrScheme chgLayout">
        <pc:chgData name="Zia Chaudhary" userId="ebd311c6-7c53-43dd-9c5e-424cb94618b7" providerId="ADAL" clId="{58C73AE7-B9C2-426C-BB00-E936E98B02D0}" dt="2024-07-08T11:06:41.198" v="15928" actId="47"/>
        <pc:sldMkLst>
          <pc:docMk/>
          <pc:sldMk cId="1308723162" sldId="1581"/>
        </pc:sldMkLst>
        <pc:spChg chg="add mod ord">
          <ac:chgData name="Zia Chaudhary" userId="ebd311c6-7c53-43dd-9c5e-424cb94618b7" providerId="ADAL" clId="{58C73AE7-B9C2-426C-BB00-E936E98B02D0}" dt="2024-07-07T14:12:17.124" v="11968" actId="114"/>
          <ac:spMkLst>
            <pc:docMk/>
            <pc:sldMk cId="1308723162" sldId="1581"/>
            <ac:spMk id="3" creationId="{9FDC4F0C-5005-58E7-5E13-405699873F83}"/>
          </ac:spMkLst>
        </pc:spChg>
        <pc:spChg chg="add del mod ord">
          <ac:chgData name="Zia Chaudhary" userId="ebd311c6-7c53-43dd-9c5e-424cb94618b7" providerId="ADAL" clId="{58C73AE7-B9C2-426C-BB00-E936E98B02D0}" dt="2024-07-07T14:08:46.039" v="11923"/>
          <ac:spMkLst>
            <pc:docMk/>
            <pc:sldMk cId="1308723162" sldId="1581"/>
            <ac:spMk id="4" creationId="{8C07968B-6A71-73ED-A234-71649FB47755}"/>
          </ac:spMkLst>
        </pc:spChg>
        <pc:spChg chg="add del mod ord">
          <ac:chgData name="Zia Chaudhary" userId="ebd311c6-7c53-43dd-9c5e-424cb94618b7" providerId="ADAL" clId="{58C73AE7-B9C2-426C-BB00-E936E98B02D0}" dt="2024-07-07T14:10:21.556" v="11930"/>
          <ac:spMkLst>
            <pc:docMk/>
            <pc:sldMk cId="1308723162" sldId="1581"/>
            <ac:spMk id="5" creationId="{4D3EDA36-ED83-1CD8-0591-88A189C33992}"/>
          </ac:spMkLst>
        </pc:spChg>
        <pc:picChg chg="add mod">
          <ac:chgData name="Zia Chaudhary" userId="ebd311c6-7c53-43dd-9c5e-424cb94618b7" providerId="ADAL" clId="{58C73AE7-B9C2-426C-BB00-E936E98B02D0}" dt="2024-07-07T14:09:09.782" v="11928" actId="14100"/>
          <ac:picMkLst>
            <pc:docMk/>
            <pc:sldMk cId="1308723162" sldId="1581"/>
            <ac:picMk id="6" creationId="{89C1B2A1-0C78-4F23-D815-0C076EC893C2}"/>
          </ac:picMkLst>
        </pc:picChg>
        <pc:picChg chg="add mod">
          <ac:chgData name="Zia Chaudhary" userId="ebd311c6-7c53-43dd-9c5e-424cb94618b7" providerId="ADAL" clId="{58C73AE7-B9C2-426C-BB00-E936E98B02D0}" dt="2024-07-07T14:10:27.311" v="11932" actId="14100"/>
          <ac:picMkLst>
            <pc:docMk/>
            <pc:sldMk cId="1308723162" sldId="1581"/>
            <ac:picMk id="7" creationId="{E4BB195A-8BFA-EF37-46B7-6AC4DB8E0EC7}"/>
          </ac:picMkLst>
        </pc:picChg>
      </pc:sldChg>
      <pc:sldChg chg="addSp delSp modSp add del mod">
        <pc:chgData name="Zia Chaudhary" userId="ebd311c6-7c53-43dd-9c5e-424cb94618b7" providerId="ADAL" clId="{58C73AE7-B9C2-426C-BB00-E936E98B02D0}" dt="2024-07-08T11:08:43.197" v="15948" actId="47"/>
        <pc:sldMkLst>
          <pc:docMk/>
          <pc:sldMk cId="1489897078" sldId="1582"/>
        </pc:sldMkLst>
        <pc:spChg chg="add del mod">
          <ac:chgData name="Zia Chaudhary" userId="ebd311c6-7c53-43dd-9c5e-424cb94618b7" providerId="ADAL" clId="{58C73AE7-B9C2-426C-BB00-E936E98B02D0}" dt="2024-07-07T14:18:20.507" v="11972" actId="478"/>
          <ac:spMkLst>
            <pc:docMk/>
            <pc:sldMk cId="1489897078" sldId="1582"/>
            <ac:spMk id="4" creationId="{DE587E51-56AB-C310-F404-3A18AB9E8357}"/>
          </ac:spMkLst>
        </pc:spChg>
        <pc:spChg chg="add del mod">
          <ac:chgData name="Zia Chaudhary" userId="ebd311c6-7c53-43dd-9c5e-424cb94618b7" providerId="ADAL" clId="{58C73AE7-B9C2-426C-BB00-E936E98B02D0}" dt="2024-07-07T14:18:24.595" v="11973" actId="478"/>
          <ac:spMkLst>
            <pc:docMk/>
            <pc:sldMk cId="1489897078" sldId="1582"/>
            <ac:spMk id="5" creationId="{CD0D6DD0-E42C-41A3-898A-DE389CBE6DCA}"/>
          </ac:spMkLst>
        </pc:spChg>
        <pc:spChg chg="add mod">
          <ac:chgData name="Zia Chaudhary" userId="ebd311c6-7c53-43dd-9c5e-424cb94618b7" providerId="ADAL" clId="{58C73AE7-B9C2-426C-BB00-E936E98B02D0}" dt="2024-07-08T10:23:44.806" v="15393" actId="113"/>
          <ac:spMkLst>
            <pc:docMk/>
            <pc:sldMk cId="1489897078" sldId="1582"/>
            <ac:spMk id="9" creationId="{F95D9C6E-9CBA-157F-3EFA-6D1C3461B22C}"/>
          </ac:spMkLst>
        </pc:spChg>
        <pc:picChg chg="del">
          <ac:chgData name="Zia Chaudhary" userId="ebd311c6-7c53-43dd-9c5e-424cb94618b7" providerId="ADAL" clId="{58C73AE7-B9C2-426C-BB00-E936E98B02D0}" dt="2024-07-07T14:18:11.294" v="11970" actId="478"/>
          <ac:picMkLst>
            <pc:docMk/>
            <pc:sldMk cId="1489897078" sldId="1582"/>
            <ac:picMk id="6" creationId="{89C1B2A1-0C78-4F23-D815-0C076EC893C2}"/>
          </ac:picMkLst>
        </pc:picChg>
        <pc:picChg chg="del">
          <ac:chgData name="Zia Chaudhary" userId="ebd311c6-7c53-43dd-9c5e-424cb94618b7" providerId="ADAL" clId="{58C73AE7-B9C2-426C-BB00-E936E98B02D0}" dt="2024-07-07T14:18:13.838" v="11971" actId="478"/>
          <ac:picMkLst>
            <pc:docMk/>
            <pc:sldMk cId="1489897078" sldId="1582"/>
            <ac:picMk id="7" creationId="{E4BB195A-8BFA-EF37-46B7-6AC4DB8E0EC7}"/>
          </ac:picMkLst>
        </pc:picChg>
        <pc:picChg chg="add mod">
          <ac:chgData name="Zia Chaudhary" userId="ebd311c6-7c53-43dd-9c5e-424cb94618b7" providerId="ADAL" clId="{58C73AE7-B9C2-426C-BB00-E936E98B02D0}" dt="2024-07-08T05:37:09.633" v="12107" actId="14100"/>
          <ac:picMkLst>
            <pc:docMk/>
            <pc:sldMk cId="1489897078" sldId="1582"/>
            <ac:picMk id="8" creationId="{2C1B90EE-90F9-DC89-5607-C9A41B9DFEC8}"/>
          </ac:picMkLst>
        </pc:picChg>
      </pc:sldChg>
      <pc:sldChg chg="addSp delSp modSp add del mod ord">
        <pc:chgData name="Zia Chaudhary" userId="ebd311c6-7c53-43dd-9c5e-424cb94618b7" providerId="ADAL" clId="{58C73AE7-B9C2-426C-BB00-E936E98B02D0}" dt="2024-07-08T11:12:00.384" v="15974" actId="47"/>
        <pc:sldMkLst>
          <pc:docMk/>
          <pc:sldMk cId="1089005347" sldId="1583"/>
        </pc:sldMkLst>
        <pc:spChg chg="mod">
          <ac:chgData name="Zia Chaudhary" userId="ebd311c6-7c53-43dd-9c5e-424cb94618b7" providerId="ADAL" clId="{58C73AE7-B9C2-426C-BB00-E936E98B02D0}" dt="2024-07-07T14:28:21.058" v="12100" actId="20577"/>
          <ac:spMkLst>
            <pc:docMk/>
            <pc:sldMk cId="1089005347" sldId="1583"/>
            <ac:spMk id="3" creationId="{9FDC4F0C-5005-58E7-5E13-405699873F83}"/>
          </ac:spMkLst>
        </pc:spChg>
        <pc:spChg chg="del mod">
          <ac:chgData name="Zia Chaudhary" userId="ebd311c6-7c53-43dd-9c5e-424cb94618b7" providerId="ADAL" clId="{58C73AE7-B9C2-426C-BB00-E936E98B02D0}" dt="2024-07-07T14:24:40.909" v="11990" actId="478"/>
          <ac:spMkLst>
            <pc:docMk/>
            <pc:sldMk cId="1089005347" sldId="1583"/>
            <ac:spMk id="9" creationId="{F95D9C6E-9CBA-157F-3EFA-6D1C3461B22C}"/>
          </ac:spMkLst>
        </pc:spChg>
        <pc:picChg chg="add mod">
          <ac:chgData name="Zia Chaudhary" userId="ebd311c6-7c53-43dd-9c5e-424cb94618b7" providerId="ADAL" clId="{58C73AE7-B9C2-426C-BB00-E936E98B02D0}" dt="2024-07-07T14:29:01.694" v="12105" actId="1076"/>
          <ac:picMkLst>
            <pc:docMk/>
            <pc:sldMk cId="1089005347" sldId="1583"/>
            <ac:picMk id="4" creationId="{01838197-5380-13F4-2571-8B2C0C224D46}"/>
          </ac:picMkLst>
        </pc:picChg>
        <pc:picChg chg="del">
          <ac:chgData name="Zia Chaudhary" userId="ebd311c6-7c53-43dd-9c5e-424cb94618b7" providerId="ADAL" clId="{58C73AE7-B9C2-426C-BB00-E936E98B02D0}" dt="2024-07-07T14:24:35.324" v="11988" actId="478"/>
          <ac:picMkLst>
            <pc:docMk/>
            <pc:sldMk cId="1089005347" sldId="1583"/>
            <ac:picMk id="8" creationId="{2C1B90EE-90F9-DC89-5607-C9A41B9DFEC8}"/>
          </ac:picMkLst>
        </pc:picChg>
      </pc:sldChg>
      <pc:sldChg chg="addSp delSp modSp add del mod">
        <pc:chgData name="Zia Chaudhary" userId="ebd311c6-7c53-43dd-9c5e-424cb94618b7" providerId="ADAL" clId="{58C73AE7-B9C2-426C-BB00-E936E98B02D0}" dt="2024-07-08T06:05:33.540" v="12297" actId="2890"/>
        <pc:sldMkLst>
          <pc:docMk/>
          <pc:sldMk cId="1422222252" sldId="1584"/>
        </pc:sldMkLst>
        <pc:picChg chg="mod">
          <ac:chgData name="Zia Chaudhary" userId="ebd311c6-7c53-43dd-9c5e-424cb94618b7" providerId="ADAL" clId="{58C73AE7-B9C2-426C-BB00-E936E98B02D0}" dt="2024-07-08T06:05:30.520" v="12292" actId="1076"/>
          <ac:picMkLst>
            <pc:docMk/>
            <pc:sldMk cId="1422222252" sldId="1584"/>
            <ac:picMk id="4" creationId="{CA2233C9-3D63-564C-F588-099541981FA8}"/>
          </ac:picMkLst>
        </pc:picChg>
        <pc:picChg chg="add del">
          <ac:chgData name="Zia Chaudhary" userId="ebd311c6-7c53-43dd-9c5e-424cb94618b7" providerId="ADAL" clId="{58C73AE7-B9C2-426C-BB00-E936E98B02D0}" dt="2024-07-08T06:05:32.616" v="12295" actId="478"/>
          <ac:picMkLst>
            <pc:docMk/>
            <pc:sldMk cId="1422222252" sldId="1584"/>
            <ac:picMk id="12" creationId="{5A77A400-9F5B-161E-A414-3ED9C2A0D606}"/>
          </ac:picMkLst>
        </pc:picChg>
        <pc:picChg chg="add del">
          <ac:chgData name="Zia Chaudhary" userId="ebd311c6-7c53-43dd-9c5e-424cb94618b7" providerId="ADAL" clId="{58C73AE7-B9C2-426C-BB00-E936E98B02D0}" dt="2024-07-08T06:05:31.072" v="12293" actId="478"/>
          <ac:picMkLst>
            <pc:docMk/>
            <pc:sldMk cId="1422222252" sldId="1584"/>
            <ac:picMk id="14" creationId="{86DCDA7C-763E-AA29-5F9E-4B1CE8C72EC8}"/>
          </ac:picMkLst>
        </pc:picChg>
        <pc:picChg chg="add del">
          <ac:chgData name="Zia Chaudhary" userId="ebd311c6-7c53-43dd-9c5e-424cb94618b7" providerId="ADAL" clId="{58C73AE7-B9C2-426C-BB00-E936E98B02D0}" dt="2024-07-08T06:05:31.498" v="12294" actId="478"/>
          <ac:picMkLst>
            <pc:docMk/>
            <pc:sldMk cId="1422222252" sldId="1584"/>
            <ac:picMk id="16" creationId="{95116BDE-56D6-015E-481E-2823FB583C2F}"/>
          </ac:picMkLst>
        </pc:picChg>
      </pc:sldChg>
      <pc:sldChg chg="addSp delSp modSp add mod">
        <pc:chgData name="Zia Chaudhary" userId="ebd311c6-7c53-43dd-9c5e-424cb94618b7" providerId="ADAL" clId="{58C73AE7-B9C2-426C-BB00-E936E98B02D0}" dt="2024-07-08T06:17:16.545" v="12529" actId="14100"/>
        <pc:sldMkLst>
          <pc:docMk/>
          <pc:sldMk cId="2882493570" sldId="1584"/>
        </pc:sldMkLst>
        <pc:spChg chg="mod">
          <ac:chgData name="Zia Chaudhary" userId="ebd311c6-7c53-43dd-9c5e-424cb94618b7" providerId="ADAL" clId="{58C73AE7-B9C2-426C-BB00-E936E98B02D0}" dt="2024-07-08T06:17:16.545" v="12529" actId="14100"/>
          <ac:spMkLst>
            <pc:docMk/>
            <pc:sldMk cId="2882493570" sldId="1584"/>
            <ac:spMk id="19" creationId="{E6677E08-ABFF-E33C-78A4-53E1FAB15540}"/>
          </ac:spMkLst>
        </pc:spChg>
        <pc:picChg chg="add del mod">
          <ac:chgData name="Zia Chaudhary" userId="ebd311c6-7c53-43dd-9c5e-424cb94618b7" providerId="ADAL" clId="{58C73AE7-B9C2-426C-BB00-E936E98B02D0}" dt="2024-07-08T06:10:11.304" v="12330" actId="478"/>
          <ac:picMkLst>
            <pc:docMk/>
            <pc:sldMk cId="2882493570" sldId="1584"/>
            <ac:picMk id="4" creationId="{31C84DD6-ACE9-59DB-E68A-1BD6D94F1377}"/>
          </ac:picMkLst>
        </pc:picChg>
        <pc:picChg chg="del">
          <ac:chgData name="Zia Chaudhary" userId="ebd311c6-7c53-43dd-9c5e-424cb94618b7" providerId="ADAL" clId="{58C73AE7-B9C2-426C-BB00-E936E98B02D0}" dt="2024-07-08T06:08:56.154" v="12325" actId="478"/>
          <ac:picMkLst>
            <pc:docMk/>
            <pc:sldMk cId="2882493570" sldId="1584"/>
            <ac:picMk id="6" creationId="{42C227CA-14E8-B09E-C4C0-02FB41DC8345}"/>
          </ac:picMkLst>
        </pc:picChg>
        <pc:picChg chg="add mod">
          <ac:chgData name="Zia Chaudhary" userId="ebd311c6-7c53-43dd-9c5e-424cb94618b7" providerId="ADAL" clId="{58C73AE7-B9C2-426C-BB00-E936E98B02D0}" dt="2024-07-08T06:10:46.914" v="12335" actId="1076"/>
          <ac:picMkLst>
            <pc:docMk/>
            <pc:sldMk cId="2882493570" sldId="1584"/>
            <ac:picMk id="7" creationId="{4F15BC0F-E027-A14B-1682-48D155402300}"/>
          </ac:picMkLst>
        </pc:picChg>
        <pc:picChg chg="del">
          <ac:chgData name="Zia Chaudhary" userId="ebd311c6-7c53-43dd-9c5e-424cb94618b7" providerId="ADAL" clId="{58C73AE7-B9C2-426C-BB00-E936E98B02D0}" dt="2024-07-08T06:08:51.965" v="12323" actId="478"/>
          <ac:picMkLst>
            <pc:docMk/>
            <pc:sldMk cId="2882493570" sldId="1584"/>
            <ac:picMk id="12" creationId="{5A77A400-9F5B-161E-A414-3ED9C2A0D606}"/>
          </ac:picMkLst>
        </pc:picChg>
        <pc:picChg chg="del">
          <ac:chgData name="Zia Chaudhary" userId="ebd311c6-7c53-43dd-9c5e-424cb94618b7" providerId="ADAL" clId="{58C73AE7-B9C2-426C-BB00-E936E98B02D0}" dt="2024-07-08T06:08:49.235" v="12322" actId="478"/>
          <ac:picMkLst>
            <pc:docMk/>
            <pc:sldMk cId="2882493570" sldId="1584"/>
            <ac:picMk id="14" creationId="{86DCDA7C-763E-AA29-5F9E-4B1CE8C72EC8}"/>
          </ac:picMkLst>
        </pc:picChg>
        <pc:picChg chg="del">
          <ac:chgData name="Zia Chaudhary" userId="ebd311c6-7c53-43dd-9c5e-424cb94618b7" providerId="ADAL" clId="{58C73AE7-B9C2-426C-BB00-E936E98B02D0}" dt="2024-07-08T06:08:58.516" v="12326" actId="478"/>
          <ac:picMkLst>
            <pc:docMk/>
            <pc:sldMk cId="2882493570" sldId="1584"/>
            <ac:picMk id="16" creationId="{95116BDE-56D6-015E-481E-2823FB583C2F}"/>
          </ac:picMkLst>
        </pc:picChg>
        <pc:picChg chg="del">
          <ac:chgData name="Zia Chaudhary" userId="ebd311c6-7c53-43dd-9c5e-424cb94618b7" providerId="ADAL" clId="{58C73AE7-B9C2-426C-BB00-E936E98B02D0}" dt="2024-07-08T06:08:53.993" v="12324" actId="478"/>
          <ac:picMkLst>
            <pc:docMk/>
            <pc:sldMk cId="2882493570" sldId="1584"/>
            <ac:picMk id="21" creationId="{F6927CE1-B4BF-B67E-0D1C-E6CB3DD9235C}"/>
          </ac:picMkLst>
        </pc:picChg>
      </pc:sldChg>
      <pc:sldChg chg="addSp delSp modSp add del mod ord">
        <pc:chgData name="Zia Chaudhary" userId="ebd311c6-7c53-43dd-9c5e-424cb94618b7" providerId="ADAL" clId="{58C73AE7-B9C2-426C-BB00-E936E98B02D0}" dt="2024-07-08T11:10:57.247" v="15966" actId="47"/>
        <pc:sldMkLst>
          <pc:docMk/>
          <pc:sldMk cId="367706976" sldId="1585"/>
        </pc:sldMkLst>
        <pc:spChg chg="mod">
          <ac:chgData name="Zia Chaudhary" userId="ebd311c6-7c53-43dd-9c5e-424cb94618b7" providerId="ADAL" clId="{58C73AE7-B9C2-426C-BB00-E936E98B02D0}" dt="2024-07-08T06:45:54.685" v="12741" actId="20577"/>
          <ac:spMkLst>
            <pc:docMk/>
            <pc:sldMk cId="367706976" sldId="1585"/>
            <ac:spMk id="3" creationId="{9FDC4F0C-5005-58E7-5E13-405699873F83}"/>
          </ac:spMkLst>
        </pc:spChg>
        <pc:spChg chg="add mod">
          <ac:chgData name="Zia Chaudhary" userId="ebd311c6-7c53-43dd-9c5e-424cb94618b7" providerId="ADAL" clId="{58C73AE7-B9C2-426C-BB00-E936E98B02D0}" dt="2024-07-08T06:55:57.135" v="12767" actId="14100"/>
          <ac:spMkLst>
            <pc:docMk/>
            <pc:sldMk cId="367706976" sldId="1585"/>
            <ac:spMk id="8" creationId="{A85769F4-8AF4-E3D5-5ADA-A09520ED3778}"/>
          </ac:spMkLst>
        </pc:spChg>
        <pc:spChg chg="add mod">
          <ac:chgData name="Zia Chaudhary" userId="ebd311c6-7c53-43dd-9c5e-424cb94618b7" providerId="ADAL" clId="{58C73AE7-B9C2-426C-BB00-E936E98B02D0}" dt="2024-07-08T06:54:44.860" v="12754" actId="207"/>
          <ac:spMkLst>
            <pc:docMk/>
            <pc:sldMk cId="367706976" sldId="1585"/>
            <ac:spMk id="9" creationId="{34C6B26B-3259-056E-1109-2E69663388C9}"/>
          </ac:spMkLst>
        </pc:spChg>
        <pc:picChg chg="del">
          <ac:chgData name="Zia Chaudhary" userId="ebd311c6-7c53-43dd-9c5e-424cb94618b7" providerId="ADAL" clId="{58C73AE7-B9C2-426C-BB00-E936E98B02D0}" dt="2024-07-08T06:41:13.891" v="12575" actId="478"/>
          <ac:picMkLst>
            <pc:docMk/>
            <pc:sldMk cId="367706976" sldId="1585"/>
            <ac:picMk id="4" creationId="{01838197-5380-13F4-2571-8B2C0C224D46}"/>
          </ac:picMkLst>
        </pc:picChg>
        <pc:picChg chg="add del">
          <ac:chgData name="Zia Chaudhary" userId="ebd311c6-7c53-43dd-9c5e-424cb94618b7" providerId="ADAL" clId="{58C73AE7-B9C2-426C-BB00-E936E98B02D0}" dt="2024-07-08T06:41:21.933" v="12577" actId="478"/>
          <ac:picMkLst>
            <pc:docMk/>
            <pc:sldMk cId="367706976" sldId="1585"/>
            <ac:picMk id="6" creationId="{46395A48-8DF3-ED26-1859-0186EB173FF0}"/>
          </ac:picMkLst>
        </pc:picChg>
        <pc:picChg chg="add del mod">
          <ac:chgData name="Zia Chaudhary" userId="ebd311c6-7c53-43dd-9c5e-424cb94618b7" providerId="ADAL" clId="{58C73AE7-B9C2-426C-BB00-E936E98B02D0}" dt="2024-07-08T06:55:50.384" v="12765" actId="1076"/>
          <ac:picMkLst>
            <pc:docMk/>
            <pc:sldMk cId="367706976" sldId="1585"/>
            <ac:picMk id="7" creationId="{9E4DD30C-0F9E-E9F5-8610-AEB5D15D7CB0}"/>
          </ac:picMkLst>
        </pc:picChg>
      </pc:sldChg>
      <pc:sldChg chg="addSp delSp modSp add del mod">
        <pc:chgData name="Zia Chaudhary" userId="ebd311c6-7c53-43dd-9c5e-424cb94618b7" providerId="ADAL" clId="{58C73AE7-B9C2-426C-BB00-E936E98B02D0}" dt="2024-07-08T11:14:09.413" v="15985" actId="47"/>
        <pc:sldMkLst>
          <pc:docMk/>
          <pc:sldMk cId="752960939" sldId="1586"/>
        </pc:sldMkLst>
        <pc:spChg chg="del">
          <ac:chgData name="Zia Chaudhary" userId="ebd311c6-7c53-43dd-9c5e-424cb94618b7" providerId="ADAL" clId="{58C73AE7-B9C2-426C-BB00-E936E98B02D0}" dt="2024-07-08T06:56:31.986" v="12770" actId="478"/>
          <ac:spMkLst>
            <pc:docMk/>
            <pc:sldMk cId="752960939" sldId="1586"/>
            <ac:spMk id="9" creationId="{34C6B26B-3259-056E-1109-2E69663388C9}"/>
          </ac:spMkLst>
        </pc:spChg>
        <pc:picChg chg="add mod">
          <ac:chgData name="Zia Chaudhary" userId="ebd311c6-7c53-43dd-9c5e-424cb94618b7" providerId="ADAL" clId="{58C73AE7-B9C2-426C-BB00-E936E98B02D0}" dt="2024-07-08T06:57:04.757" v="12772" actId="14100"/>
          <ac:picMkLst>
            <pc:docMk/>
            <pc:sldMk cId="752960939" sldId="1586"/>
            <ac:picMk id="4" creationId="{85FF2B32-D561-BB53-C62E-36406406F95E}"/>
          </ac:picMkLst>
        </pc:picChg>
        <pc:picChg chg="add mod">
          <ac:chgData name="Zia Chaudhary" userId="ebd311c6-7c53-43dd-9c5e-424cb94618b7" providerId="ADAL" clId="{58C73AE7-B9C2-426C-BB00-E936E98B02D0}" dt="2024-07-08T06:57:33.161" v="12777" actId="1036"/>
          <ac:picMkLst>
            <pc:docMk/>
            <pc:sldMk cId="752960939" sldId="1586"/>
            <ac:picMk id="5" creationId="{D7338B3F-BEEB-DA4D-0A8A-0DE293B2E7AC}"/>
          </ac:picMkLst>
        </pc:picChg>
        <pc:picChg chg="del">
          <ac:chgData name="Zia Chaudhary" userId="ebd311c6-7c53-43dd-9c5e-424cb94618b7" providerId="ADAL" clId="{58C73AE7-B9C2-426C-BB00-E936E98B02D0}" dt="2024-07-08T06:56:29.129" v="12769" actId="478"/>
          <ac:picMkLst>
            <pc:docMk/>
            <pc:sldMk cId="752960939" sldId="1586"/>
            <ac:picMk id="7" creationId="{9E4DD30C-0F9E-E9F5-8610-AEB5D15D7CB0}"/>
          </ac:picMkLst>
        </pc:picChg>
      </pc:sldChg>
      <pc:sldChg chg="addSp delSp modSp add del mod">
        <pc:chgData name="Zia Chaudhary" userId="ebd311c6-7c53-43dd-9c5e-424cb94618b7" providerId="ADAL" clId="{58C73AE7-B9C2-426C-BB00-E936E98B02D0}" dt="2024-07-08T11:14:11.408" v="15986" actId="47"/>
        <pc:sldMkLst>
          <pc:docMk/>
          <pc:sldMk cId="81137302" sldId="1587"/>
        </pc:sldMkLst>
        <pc:spChg chg="mod">
          <ac:chgData name="Zia Chaudhary" userId="ebd311c6-7c53-43dd-9c5e-424cb94618b7" providerId="ADAL" clId="{58C73AE7-B9C2-426C-BB00-E936E98B02D0}" dt="2024-07-08T06:59:41.485" v="12785"/>
          <ac:spMkLst>
            <pc:docMk/>
            <pc:sldMk cId="81137302" sldId="1587"/>
            <ac:spMk id="3" creationId="{9FDC4F0C-5005-58E7-5E13-405699873F83}"/>
          </ac:spMkLst>
        </pc:spChg>
        <pc:picChg chg="del">
          <ac:chgData name="Zia Chaudhary" userId="ebd311c6-7c53-43dd-9c5e-424cb94618b7" providerId="ADAL" clId="{58C73AE7-B9C2-426C-BB00-E936E98B02D0}" dt="2024-07-08T06:58:17.155" v="12781" actId="478"/>
          <ac:picMkLst>
            <pc:docMk/>
            <pc:sldMk cId="81137302" sldId="1587"/>
            <ac:picMk id="4" creationId="{85FF2B32-D561-BB53-C62E-36406406F95E}"/>
          </ac:picMkLst>
        </pc:picChg>
        <pc:picChg chg="add mod">
          <ac:chgData name="Zia Chaudhary" userId="ebd311c6-7c53-43dd-9c5e-424cb94618b7" providerId="ADAL" clId="{58C73AE7-B9C2-426C-BB00-E936E98B02D0}" dt="2024-07-08T06:59:48.678" v="12797" actId="1036"/>
          <ac:picMkLst>
            <pc:docMk/>
            <pc:sldMk cId="81137302" sldId="1587"/>
            <ac:picMk id="6" creationId="{DB9A2371-23D4-24E5-AC09-520E88738098}"/>
          </ac:picMkLst>
        </pc:picChg>
      </pc:sldChg>
      <pc:sldChg chg="addSp delSp modSp add del mod">
        <pc:chgData name="Zia Chaudhary" userId="ebd311c6-7c53-43dd-9c5e-424cb94618b7" providerId="ADAL" clId="{58C73AE7-B9C2-426C-BB00-E936E98B02D0}" dt="2024-07-08T11:20:53.408" v="16030" actId="47"/>
        <pc:sldMkLst>
          <pc:docMk/>
          <pc:sldMk cId="3289879465" sldId="1588"/>
        </pc:sldMkLst>
        <pc:spChg chg="del mod">
          <ac:chgData name="Zia Chaudhary" userId="ebd311c6-7c53-43dd-9c5e-424cb94618b7" providerId="ADAL" clId="{58C73AE7-B9C2-426C-BB00-E936E98B02D0}" dt="2024-07-08T11:14:23.674" v="15987" actId="21"/>
          <ac:spMkLst>
            <pc:docMk/>
            <pc:sldMk cId="3289879465" sldId="1588"/>
            <ac:spMk id="3" creationId="{9FDC4F0C-5005-58E7-5E13-405699873F83}"/>
          </ac:spMkLst>
        </pc:spChg>
        <pc:spChg chg="del">
          <ac:chgData name="Zia Chaudhary" userId="ebd311c6-7c53-43dd-9c5e-424cb94618b7" providerId="ADAL" clId="{58C73AE7-B9C2-426C-BB00-E936E98B02D0}" dt="2024-07-08T07:11:31.328" v="12800" actId="478"/>
          <ac:spMkLst>
            <pc:docMk/>
            <pc:sldMk cId="3289879465" sldId="1588"/>
            <ac:spMk id="9" creationId="{34C6B26B-3259-056E-1109-2E69663388C9}"/>
          </ac:spMkLst>
        </pc:spChg>
        <pc:spChg chg="add mod">
          <ac:chgData name="Zia Chaudhary" userId="ebd311c6-7c53-43dd-9c5e-424cb94618b7" providerId="ADAL" clId="{58C73AE7-B9C2-426C-BB00-E936E98B02D0}" dt="2024-07-08T11:14:23.674" v="15987" actId="21"/>
          <ac:spMkLst>
            <pc:docMk/>
            <pc:sldMk cId="3289879465" sldId="1588"/>
            <ac:spMk id="11" creationId="{983C3BDD-4917-BDE8-9665-7F3688C5DE52}"/>
          </ac:spMkLst>
        </pc:spChg>
        <pc:picChg chg="add del mod">
          <ac:chgData name="Zia Chaudhary" userId="ebd311c6-7c53-43dd-9c5e-424cb94618b7" providerId="ADAL" clId="{58C73AE7-B9C2-426C-BB00-E936E98B02D0}" dt="2024-07-08T11:14:40.747" v="15989" actId="21"/>
          <ac:picMkLst>
            <pc:docMk/>
            <pc:sldMk cId="3289879465" sldId="1588"/>
            <ac:picMk id="5" creationId="{91DFE0B6-4323-154A-8C81-A5C8FDB32EB4}"/>
          </ac:picMkLst>
        </pc:picChg>
        <pc:picChg chg="del">
          <ac:chgData name="Zia Chaudhary" userId="ebd311c6-7c53-43dd-9c5e-424cb94618b7" providerId="ADAL" clId="{58C73AE7-B9C2-426C-BB00-E936E98B02D0}" dt="2024-07-08T07:11:28.248" v="12799" actId="478"/>
          <ac:picMkLst>
            <pc:docMk/>
            <pc:sldMk cId="3289879465" sldId="1588"/>
            <ac:picMk id="7" creationId="{9E4DD30C-0F9E-E9F5-8610-AEB5D15D7CB0}"/>
          </ac:picMkLst>
        </pc:picChg>
        <pc:picChg chg="add del mod">
          <ac:chgData name="Zia Chaudhary" userId="ebd311c6-7c53-43dd-9c5e-424cb94618b7" providerId="ADAL" clId="{58C73AE7-B9C2-426C-BB00-E936E98B02D0}" dt="2024-07-08T11:15:02.939" v="15992" actId="21"/>
          <ac:picMkLst>
            <pc:docMk/>
            <pc:sldMk cId="3289879465" sldId="1588"/>
            <ac:picMk id="10" creationId="{6057E731-6BB1-A00E-AC73-28B3D638EF6D}"/>
          </ac:picMkLst>
        </pc:picChg>
      </pc:sldChg>
      <pc:sldChg chg="addSp delSp modSp add del mod">
        <pc:chgData name="Zia Chaudhary" userId="ebd311c6-7c53-43dd-9c5e-424cb94618b7" providerId="ADAL" clId="{58C73AE7-B9C2-426C-BB00-E936E98B02D0}" dt="2024-07-08T11:17:23.885" v="16008" actId="47"/>
        <pc:sldMkLst>
          <pc:docMk/>
          <pc:sldMk cId="411230864" sldId="1589"/>
        </pc:sldMkLst>
        <pc:spChg chg="mod">
          <ac:chgData name="Zia Chaudhary" userId="ebd311c6-7c53-43dd-9c5e-424cb94618b7" providerId="ADAL" clId="{58C73AE7-B9C2-426C-BB00-E936E98B02D0}" dt="2024-07-08T11:16:05.123" v="16000" actId="21"/>
          <ac:spMkLst>
            <pc:docMk/>
            <pc:sldMk cId="411230864" sldId="1589"/>
            <ac:spMk id="3" creationId="{9FDC4F0C-5005-58E7-5E13-405699873F83}"/>
          </ac:spMkLst>
        </pc:spChg>
        <pc:spChg chg="add mod">
          <ac:chgData name="Zia Chaudhary" userId="ebd311c6-7c53-43dd-9c5e-424cb94618b7" providerId="ADAL" clId="{58C73AE7-B9C2-426C-BB00-E936E98B02D0}" dt="2024-07-08T07:42:06.889" v="13596" actId="1076"/>
          <ac:spMkLst>
            <pc:docMk/>
            <pc:sldMk cId="411230864" sldId="1589"/>
            <ac:spMk id="7" creationId="{2BAC8E13-C2E9-E505-1984-00C7A030EFDE}"/>
          </ac:spMkLst>
        </pc:spChg>
        <pc:picChg chg="del">
          <ac:chgData name="Zia Chaudhary" userId="ebd311c6-7c53-43dd-9c5e-424cb94618b7" providerId="ADAL" clId="{58C73AE7-B9C2-426C-BB00-E936E98B02D0}" dt="2024-07-08T07:15:47.687" v="12890" actId="478"/>
          <ac:picMkLst>
            <pc:docMk/>
            <pc:sldMk cId="411230864" sldId="1589"/>
            <ac:picMk id="5" creationId="{91DFE0B6-4323-154A-8C81-A5C8FDB32EB4}"/>
          </ac:picMkLst>
        </pc:picChg>
        <pc:picChg chg="add mod">
          <ac:chgData name="Zia Chaudhary" userId="ebd311c6-7c53-43dd-9c5e-424cb94618b7" providerId="ADAL" clId="{58C73AE7-B9C2-426C-BB00-E936E98B02D0}" dt="2024-07-08T07:41:55.634" v="13594" actId="14100"/>
          <ac:picMkLst>
            <pc:docMk/>
            <pc:sldMk cId="411230864" sldId="1589"/>
            <ac:picMk id="6" creationId="{90A06573-86EB-DC02-1E63-C951310B0CA6}"/>
          </ac:picMkLst>
        </pc:picChg>
        <pc:picChg chg="del">
          <ac:chgData name="Zia Chaudhary" userId="ebd311c6-7c53-43dd-9c5e-424cb94618b7" providerId="ADAL" clId="{58C73AE7-B9C2-426C-BB00-E936E98B02D0}" dt="2024-07-08T07:15:49.886" v="12891" actId="478"/>
          <ac:picMkLst>
            <pc:docMk/>
            <pc:sldMk cId="411230864" sldId="1589"/>
            <ac:picMk id="10" creationId="{6057E731-6BB1-A00E-AC73-28B3D638EF6D}"/>
          </ac:picMkLst>
        </pc:picChg>
        <pc:picChg chg="add del mod">
          <ac:chgData name="Zia Chaudhary" userId="ebd311c6-7c53-43dd-9c5e-424cb94618b7" providerId="ADAL" clId="{58C73AE7-B9C2-426C-BB00-E936E98B02D0}" dt="2024-07-08T07:40:06.860" v="13499" actId="478"/>
          <ac:picMkLst>
            <pc:docMk/>
            <pc:sldMk cId="411230864" sldId="1589"/>
            <ac:picMk id="11" creationId="{9CCBFBAC-DC0D-CE63-B2CE-F490DB606654}"/>
          </ac:picMkLst>
        </pc:picChg>
      </pc:sldChg>
      <pc:sldChg chg="addSp delSp modSp add del mod">
        <pc:chgData name="Zia Chaudhary" userId="ebd311c6-7c53-43dd-9c5e-424cb94618b7" providerId="ADAL" clId="{58C73AE7-B9C2-426C-BB00-E936E98B02D0}" dt="2024-07-08T11:20:48.211" v="16029" actId="47"/>
        <pc:sldMkLst>
          <pc:docMk/>
          <pc:sldMk cId="593789771" sldId="1590"/>
        </pc:sldMkLst>
        <pc:spChg chg="mod">
          <ac:chgData name="Zia Chaudhary" userId="ebd311c6-7c53-43dd-9c5e-424cb94618b7" providerId="ADAL" clId="{58C73AE7-B9C2-426C-BB00-E936E98B02D0}" dt="2024-07-08T07:52:26.169" v="13752" actId="20577"/>
          <ac:spMkLst>
            <pc:docMk/>
            <pc:sldMk cId="593789771" sldId="1590"/>
            <ac:spMk id="3" creationId="{9FDC4F0C-5005-58E7-5E13-405699873F83}"/>
          </ac:spMkLst>
        </pc:spChg>
        <pc:picChg chg="add mod">
          <ac:chgData name="Zia Chaudhary" userId="ebd311c6-7c53-43dd-9c5e-424cb94618b7" providerId="ADAL" clId="{58C73AE7-B9C2-426C-BB00-E936E98B02D0}" dt="2024-07-08T07:54:42.992" v="13769" actId="1076"/>
          <ac:picMkLst>
            <pc:docMk/>
            <pc:sldMk cId="593789771" sldId="1590"/>
            <ac:picMk id="4" creationId="{4DA8B19B-61B8-3299-992E-973F6B0BF61F}"/>
          </ac:picMkLst>
        </pc:picChg>
        <pc:picChg chg="del">
          <ac:chgData name="Zia Chaudhary" userId="ebd311c6-7c53-43dd-9c5e-424cb94618b7" providerId="ADAL" clId="{58C73AE7-B9C2-426C-BB00-E936E98B02D0}" dt="2024-07-08T07:49:40.292" v="13602" actId="478"/>
          <ac:picMkLst>
            <pc:docMk/>
            <pc:sldMk cId="593789771" sldId="1590"/>
            <ac:picMk id="5" creationId="{91DFE0B6-4323-154A-8C81-A5C8FDB32EB4}"/>
          </ac:picMkLst>
        </pc:picChg>
        <pc:picChg chg="add mod">
          <ac:chgData name="Zia Chaudhary" userId="ebd311c6-7c53-43dd-9c5e-424cb94618b7" providerId="ADAL" clId="{58C73AE7-B9C2-426C-BB00-E936E98B02D0}" dt="2024-07-08T07:54:35.156" v="13768" actId="14100"/>
          <ac:picMkLst>
            <pc:docMk/>
            <pc:sldMk cId="593789771" sldId="1590"/>
            <ac:picMk id="6" creationId="{1DD776E6-CB6E-A946-DA22-53BD1F3E0BA0}"/>
          </ac:picMkLst>
        </pc:picChg>
        <pc:picChg chg="add mod">
          <ac:chgData name="Zia Chaudhary" userId="ebd311c6-7c53-43dd-9c5e-424cb94618b7" providerId="ADAL" clId="{58C73AE7-B9C2-426C-BB00-E936E98B02D0}" dt="2024-07-08T07:54:31.155" v="13767" actId="1076"/>
          <ac:picMkLst>
            <pc:docMk/>
            <pc:sldMk cId="593789771" sldId="1590"/>
            <ac:picMk id="7" creationId="{5358CD2E-2D9A-8942-7CD1-2B5985EEDE1A}"/>
          </ac:picMkLst>
        </pc:picChg>
        <pc:picChg chg="del">
          <ac:chgData name="Zia Chaudhary" userId="ebd311c6-7c53-43dd-9c5e-424cb94618b7" providerId="ADAL" clId="{58C73AE7-B9C2-426C-BB00-E936E98B02D0}" dt="2024-07-08T07:49:42.734" v="13603" actId="478"/>
          <ac:picMkLst>
            <pc:docMk/>
            <pc:sldMk cId="593789771" sldId="1590"/>
            <ac:picMk id="10" creationId="{6057E731-6BB1-A00E-AC73-28B3D638EF6D}"/>
          </ac:picMkLst>
        </pc:picChg>
      </pc:sldChg>
      <pc:sldChg chg="addSp delSp modSp add del mod">
        <pc:chgData name="Zia Chaudhary" userId="ebd311c6-7c53-43dd-9c5e-424cb94618b7" providerId="ADAL" clId="{58C73AE7-B9C2-426C-BB00-E936E98B02D0}" dt="2024-07-08T11:20:55.901" v="16031" actId="47"/>
        <pc:sldMkLst>
          <pc:docMk/>
          <pc:sldMk cId="3181416313" sldId="1591"/>
        </pc:sldMkLst>
        <pc:spChg chg="mod">
          <ac:chgData name="Zia Chaudhary" userId="ebd311c6-7c53-43dd-9c5e-424cb94618b7" providerId="ADAL" clId="{58C73AE7-B9C2-426C-BB00-E936E98B02D0}" dt="2024-07-08T08:11:39.606" v="14447" actId="6549"/>
          <ac:spMkLst>
            <pc:docMk/>
            <pc:sldMk cId="3181416313" sldId="1591"/>
            <ac:spMk id="3" creationId="{9FDC4F0C-5005-58E7-5E13-405699873F83}"/>
          </ac:spMkLst>
        </pc:spChg>
        <pc:spChg chg="add mod">
          <ac:chgData name="Zia Chaudhary" userId="ebd311c6-7c53-43dd-9c5e-424cb94618b7" providerId="ADAL" clId="{58C73AE7-B9C2-426C-BB00-E936E98B02D0}" dt="2024-07-08T08:17:16.732" v="14667" actId="20577"/>
          <ac:spMkLst>
            <pc:docMk/>
            <pc:sldMk cId="3181416313" sldId="1591"/>
            <ac:spMk id="10" creationId="{83BAD895-1DEC-41CF-1DD2-DCF0AC829FC9}"/>
          </ac:spMkLst>
        </pc:spChg>
        <pc:picChg chg="del">
          <ac:chgData name="Zia Chaudhary" userId="ebd311c6-7c53-43dd-9c5e-424cb94618b7" providerId="ADAL" clId="{58C73AE7-B9C2-426C-BB00-E936E98B02D0}" dt="2024-07-08T07:55:39.460" v="13771" actId="478"/>
          <ac:picMkLst>
            <pc:docMk/>
            <pc:sldMk cId="3181416313" sldId="1591"/>
            <ac:picMk id="4" creationId="{4DA8B19B-61B8-3299-992E-973F6B0BF61F}"/>
          </ac:picMkLst>
        </pc:picChg>
        <pc:picChg chg="add mod">
          <ac:chgData name="Zia Chaudhary" userId="ebd311c6-7c53-43dd-9c5e-424cb94618b7" providerId="ADAL" clId="{58C73AE7-B9C2-426C-BB00-E936E98B02D0}" dt="2024-07-08T10:25:38.882" v="15396" actId="14100"/>
          <ac:picMkLst>
            <pc:docMk/>
            <pc:sldMk cId="3181416313" sldId="1591"/>
            <ac:picMk id="5" creationId="{5F16DF77-DC7E-7A7B-EA8B-1E89D4DF5681}"/>
          </ac:picMkLst>
        </pc:picChg>
        <pc:picChg chg="del">
          <ac:chgData name="Zia Chaudhary" userId="ebd311c6-7c53-43dd-9c5e-424cb94618b7" providerId="ADAL" clId="{58C73AE7-B9C2-426C-BB00-E936E98B02D0}" dt="2024-07-08T07:55:41.881" v="13772" actId="478"/>
          <ac:picMkLst>
            <pc:docMk/>
            <pc:sldMk cId="3181416313" sldId="1591"/>
            <ac:picMk id="6" creationId="{1DD776E6-CB6E-A946-DA22-53BD1F3E0BA0}"/>
          </ac:picMkLst>
        </pc:picChg>
        <pc:picChg chg="del">
          <ac:chgData name="Zia Chaudhary" userId="ebd311c6-7c53-43dd-9c5e-424cb94618b7" providerId="ADAL" clId="{58C73AE7-B9C2-426C-BB00-E936E98B02D0}" dt="2024-07-08T07:55:44.551" v="13773" actId="478"/>
          <ac:picMkLst>
            <pc:docMk/>
            <pc:sldMk cId="3181416313" sldId="1591"/>
            <ac:picMk id="7" creationId="{5358CD2E-2D9A-8942-7CD1-2B5985EEDE1A}"/>
          </ac:picMkLst>
        </pc:picChg>
        <pc:picChg chg="add mod">
          <ac:chgData name="Zia Chaudhary" userId="ebd311c6-7c53-43dd-9c5e-424cb94618b7" providerId="ADAL" clId="{58C73AE7-B9C2-426C-BB00-E936E98B02D0}" dt="2024-07-08T07:59:56.153" v="13844" actId="1076"/>
          <ac:picMkLst>
            <pc:docMk/>
            <pc:sldMk cId="3181416313" sldId="1591"/>
            <ac:picMk id="9" creationId="{9B2AF1FA-6823-E738-ACF2-23281C75AB4C}"/>
          </ac:picMkLst>
        </pc:picChg>
        <pc:picChg chg="add del mod">
          <ac:chgData name="Zia Chaudhary" userId="ebd311c6-7c53-43dd-9c5e-424cb94618b7" providerId="ADAL" clId="{58C73AE7-B9C2-426C-BB00-E936E98B02D0}" dt="2024-07-08T08:08:39.196" v="14216" actId="478"/>
          <ac:picMkLst>
            <pc:docMk/>
            <pc:sldMk cId="3181416313" sldId="1591"/>
            <ac:picMk id="12" creationId="{4AA198D3-D918-3586-1B63-DA40E6F5B800}"/>
          </ac:picMkLst>
        </pc:picChg>
      </pc:sldChg>
      <pc:sldChg chg="addSp delSp modSp add del mod">
        <pc:chgData name="Zia Chaudhary" userId="ebd311c6-7c53-43dd-9c5e-424cb94618b7" providerId="ADAL" clId="{58C73AE7-B9C2-426C-BB00-E936E98B02D0}" dt="2024-07-08T11:22:59.863" v="16042" actId="47"/>
        <pc:sldMkLst>
          <pc:docMk/>
          <pc:sldMk cId="1662732852" sldId="1592"/>
        </pc:sldMkLst>
        <pc:spChg chg="mod">
          <ac:chgData name="Zia Chaudhary" userId="ebd311c6-7c53-43dd-9c5e-424cb94618b7" providerId="ADAL" clId="{58C73AE7-B9C2-426C-BB00-E936E98B02D0}" dt="2024-07-08T08:12:46.642" v="14524" actId="20577"/>
          <ac:spMkLst>
            <pc:docMk/>
            <pc:sldMk cId="1662732852" sldId="1592"/>
            <ac:spMk id="3" creationId="{9FDC4F0C-5005-58E7-5E13-405699873F83}"/>
          </ac:spMkLst>
        </pc:spChg>
        <pc:spChg chg="del">
          <ac:chgData name="Zia Chaudhary" userId="ebd311c6-7c53-43dd-9c5e-424cb94618b7" providerId="ADAL" clId="{58C73AE7-B9C2-426C-BB00-E936E98B02D0}" dt="2024-07-08T08:12:54.759" v="14526" actId="478"/>
          <ac:spMkLst>
            <pc:docMk/>
            <pc:sldMk cId="1662732852" sldId="1592"/>
            <ac:spMk id="10" creationId="{83BAD895-1DEC-41CF-1DD2-DCF0AC829FC9}"/>
          </ac:spMkLst>
        </pc:spChg>
        <pc:picChg chg="add mod">
          <ac:chgData name="Zia Chaudhary" userId="ebd311c6-7c53-43dd-9c5e-424cb94618b7" providerId="ADAL" clId="{58C73AE7-B9C2-426C-BB00-E936E98B02D0}" dt="2024-07-08T08:17:40.075" v="14671" actId="14100"/>
          <ac:picMkLst>
            <pc:docMk/>
            <pc:sldMk cId="1662732852" sldId="1592"/>
            <ac:picMk id="4" creationId="{3C95CB55-7C2A-524A-639E-944FB6DFEB99}"/>
          </ac:picMkLst>
        </pc:picChg>
        <pc:picChg chg="del">
          <ac:chgData name="Zia Chaudhary" userId="ebd311c6-7c53-43dd-9c5e-424cb94618b7" providerId="ADAL" clId="{58C73AE7-B9C2-426C-BB00-E936E98B02D0}" dt="2024-07-08T08:12:51.505" v="14525" actId="478"/>
          <ac:picMkLst>
            <pc:docMk/>
            <pc:sldMk cId="1662732852" sldId="1592"/>
            <ac:picMk id="5" creationId="{5F16DF77-DC7E-7A7B-EA8B-1E89D4DF5681}"/>
          </ac:picMkLst>
        </pc:picChg>
      </pc:sldChg>
      <pc:sldChg chg="addSp delSp modSp add del mod">
        <pc:chgData name="Zia Chaudhary" userId="ebd311c6-7c53-43dd-9c5e-424cb94618b7" providerId="ADAL" clId="{58C73AE7-B9C2-426C-BB00-E936E98B02D0}" dt="2024-07-08T11:23:02.616" v="16043" actId="47"/>
        <pc:sldMkLst>
          <pc:docMk/>
          <pc:sldMk cId="3976518918" sldId="1593"/>
        </pc:sldMkLst>
        <pc:picChg chg="del">
          <ac:chgData name="Zia Chaudhary" userId="ebd311c6-7c53-43dd-9c5e-424cb94618b7" providerId="ADAL" clId="{58C73AE7-B9C2-426C-BB00-E936E98B02D0}" dt="2024-07-08T08:18:17.762" v="14673" actId="478"/>
          <ac:picMkLst>
            <pc:docMk/>
            <pc:sldMk cId="3976518918" sldId="1593"/>
            <ac:picMk id="4" creationId="{3C95CB55-7C2A-524A-639E-944FB6DFEB99}"/>
          </ac:picMkLst>
        </pc:picChg>
        <pc:picChg chg="add mod">
          <ac:chgData name="Zia Chaudhary" userId="ebd311c6-7c53-43dd-9c5e-424cb94618b7" providerId="ADAL" clId="{58C73AE7-B9C2-426C-BB00-E936E98B02D0}" dt="2024-07-08T08:18:32.791" v="14678" actId="1076"/>
          <ac:picMkLst>
            <pc:docMk/>
            <pc:sldMk cId="3976518918" sldId="1593"/>
            <ac:picMk id="5" creationId="{E850B559-E339-CD0F-BE5B-BC931BFD94C3}"/>
          </ac:picMkLst>
        </pc:picChg>
      </pc:sldChg>
      <pc:sldChg chg="addSp delSp modSp add mod modClrScheme chgLayout">
        <pc:chgData name="Zia Chaudhary" userId="ebd311c6-7c53-43dd-9c5e-424cb94618b7" providerId="ADAL" clId="{58C73AE7-B9C2-426C-BB00-E936E98B02D0}" dt="2024-07-08T11:06:24.566" v="15927" actId="14100"/>
        <pc:sldMkLst>
          <pc:docMk/>
          <pc:sldMk cId="2437500779" sldId="1594"/>
        </pc:sldMkLst>
        <pc:spChg chg="add del mod ord">
          <ac:chgData name="Zia Chaudhary" userId="ebd311c6-7c53-43dd-9c5e-424cb94618b7" providerId="ADAL" clId="{58C73AE7-B9C2-426C-BB00-E936E98B02D0}" dt="2024-07-08T11:04:21.270" v="15911" actId="700"/>
          <ac:spMkLst>
            <pc:docMk/>
            <pc:sldMk cId="2437500779" sldId="1594"/>
            <ac:spMk id="3" creationId="{A2B78891-BA81-146A-9023-6E00869F1B93}"/>
          </ac:spMkLst>
        </pc:spChg>
        <pc:spChg chg="add del mod ord">
          <ac:chgData name="Zia Chaudhary" userId="ebd311c6-7c53-43dd-9c5e-424cb94618b7" providerId="ADAL" clId="{58C73AE7-B9C2-426C-BB00-E936E98B02D0}" dt="2024-07-08T11:04:55.142" v="15914" actId="478"/>
          <ac:spMkLst>
            <pc:docMk/>
            <pc:sldMk cId="2437500779" sldId="1594"/>
            <ac:spMk id="4" creationId="{07621FD3-0A45-9E28-700D-33092F96BD52}"/>
          </ac:spMkLst>
        </pc:spChg>
        <pc:spChg chg="add del mod ord">
          <ac:chgData name="Zia Chaudhary" userId="ebd311c6-7c53-43dd-9c5e-424cb94618b7" providerId="ADAL" clId="{58C73AE7-B9C2-426C-BB00-E936E98B02D0}" dt="2024-07-08T11:05:31.112" v="15918" actId="700"/>
          <ac:spMkLst>
            <pc:docMk/>
            <pc:sldMk cId="2437500779" sldId="1594"/>
            <ac:spMk id="5" creationId="{6C46B756-96D8-650C-1DC8-0F6C160D8D66}"/>
          </ac:spMkLst>
        </pc:spChg>
        <pc:spChg chg="add del mod ord">
          <ac:chgData name="Zia Chaudhary" userId="ebd311c6-7c53-43dd-9c5e-424cb94618b7" providerId="ADAL" clId="{58C73AE7-B9C2-426C-BB00-E936E98B02D0}" dt="2024-07-08T11:05:31.112" v="15918" actId="700"/>
          <ac:spMkLst>
            <pc:docMk/>
            <pc:sldMk cId="2437500779" sldId="1594"/>
            <ac:spMk id="6" creationId="{4FBB810C-E985-18D6-0E2E-B4D23A342301}"/>
          </ac:spMkLst>
        </pc:spChg>
        <pc:spChg chg="add del mod">
          <ac:chgData name="Zia Chaudhary" userId="ebd311c6-7c53-43dd-9c5e-424cb94618b7" providerId="ADAL" clId="{58C73AE7-B9C2-426C-BB00-E936E98B02D0}" dt="2024-07-08T11:04:51.218" v="15913" actId="478"/>
          <ac:spMkLst>
            <pc:docMk/>
            <pc:sldMk cId="2437500779" sldId="1594"/>
            <ac:spMk id="7" creationId="{A35D64A0-6D2E-D229-3C20-EE3C2CB1AE79}"/>
          </ac:spMkLst>
        </pc:spChg>
        <pc:spChg chg="add mod">
          <ac:chgData name="Zia Chaudhary" userId="ebd311c6-7c53-43dd-9c5e-424cb94618b7" providerId="ADAL" clId="{58C73AE7-B9C2-426C-BB00-E936E98B02D0}" dt="2024-07-08T11:04:58.258" v="15915"/>
          <ac:spMkLst>
            <pc:docMk/>
            <pc:sldMk cId="2437500779" sldId="1594"/>
            <ac:spMk id="8" creationId="{8C91AD33-0AAE-0C4A-13FC-B82609CAC545}"/>
          </ac:spMkLst>
        </pc:spChg>
        <pc:spChg chg="add del mod ord">
          <ac:chgData name="Zia Chaudhary" userId="ebd311c6-7c53-43dd-9c5e-424cb94618b7" providerId="ADAL" clId="{58C73AE7-B9C2-426C-BB00-E936E98B02D0}" dt="2024-07-08T11:05:26.717" v="15917" actId="700"/>
          <ac:spMkLst>
            <pc:docMk/>
            <pc:sldMk cId="2437500779" sldId="1594"/>
            <ac:spMk id="9" creationId="{EBD17C56-5F44-5A93-EDFA-2E4C63F43964}"/>
          </ac:spMkLst>
        </pc:spChg>
        <pc:spChg chg="del mod">
          <ac:chgData name="Zia Chaudhary" userId="ebd311c6-7c53-43dd-9c5e-424cb94618b7" providerId="ADAL" clId="{58C73AE7-B9C2-426C-BB00-E936E98B02D0}" dt="2024-07-08T11:04:15.639" v="15910" actId="478"/>
          <ac:spMkLst>
            <pc:docMk/>
            <pc:sldMk cId="2437500779" sldId="1594"/>
            <ac:spMk id="708610" creationId="{00000000-0000-0000-0000-000000000000}"/>
          </ac:spMkLst>
        </pc:spChg>
        <pc:picChg chg="add mod">
          <ac:chgData name="Zia Chaudhary" userId="ebd311c6-7c53-43dd-9c5e-424cb94618b7" providerId="ADAL" clId="{58C73AE7-B9C2-426C-BB00-E936E98B02D0}" dt="2024-07-08T11:06:15.777" v="15924" actId="14100"/>
          <ac:picMkLst>
            <pc:docMk/>
            <pc:sldMk cId="2437500779" sldId="1594"/>
            <ac:picMk id="10" creationId="{F00FB76D-2E65-6217-6CFD-F4E54F1A28F1}"/>
          </ac:picMkLst>
        </pc:picChg>
        <pc:picChg chg="add mod">
          <ac:chgData name="Zia Chaudhary" userId="ebd311c6-7c53-43dd-9c5e-424cb94618b7" providerId="ADAL" clId="{58C73AE7-B9C2-426C-BB00-E936E98B02D0}" dt="2024-07-08T11:06:24.566" v="15927" actId="14100"/>
          <ac:picMkLst>
            <pc:docMk/>
            <pc:sldMk cId="2437500779" sldId="1594"/>
            <ac:picMk id="11" creationId="{0770334B-35D3-84C8-2AF0-4FDDD11200DA}"/>
          </ac:picMkLst>
        </pc:picChg>
      </pc:sldChg>
      <pc:sldChg chg="addSp delSp modSp add mod">
        <pc:chgData name="Zia Chaudhary" userId="ebd311c6-7c53-43dd-9c5e-424cb94618b7" providerId="ADAL" clId="{58C73AE7-B9C2-426C-BB00-E936E98B02D0}" dt="2024-07-08T11:08:33.323" v="15947" actId="14100"/>
        <pc:sldMkLst>
          <pc:docMk/>
          <pc:sldMk cId="3513763336" sldId="1595"/>
        </pc:sldMkLst>
        <pc:spChg chg="add mod">
          <ac:chgData name="Zia Chaudhary" userId="ebd311c6-7c53-43dd-9c5e-424cb94618b7" providerId="ADAL" clId="{58C73AE7-B9C2-426C-BB00-E936E98B02D0}" dt="2024-07-08T11:08:13.950" v="15944" actId="14100"/>
          <ac:spMkLst>
            <pc:docMk/>
            <pc:sldMk cId="3513763336" sldId="1595"/>
            <ac:spMk id="4" creationId="{F6F9F066-BF5C-DDF4-CC8B-543A37A1A2D0}"/>
          </ac:spMkLst>
        </pc:spChg>
        <pc:picChg chg="add mod">
          <ac:chgData name="Zia Chaudhary" userId="ebd311c6-7c53-43dd-9c5e-424cb94618b7" providerId="ADAL" clId="{58C73AE7-B9C2-426C-BB00-E936E98B02D0}" dt="2024-07-08T11:08:33.323" v="15947" actId="14100"/>
          <ac:picMkLst>
            <pc:docMk/>
            <pc:sldMk cId="3513763336" sldId="1595"/>
            <ac:picMk id="3" creationId="{12619A99-BAB4-7B6A-18D0-8E24CFC21174}"/>
          </ac:picMkLst>
        </pc:picChg>
        <pc:picChg chg="del">
          <ac:chgData name="Zia Chaudhary" userId="ebd311c6-7c53-43dd-9c5e-424cb94618b7" providerId="ADAL" clId="{58C73AE7-B9C2-426C-BB00-E936E98B02D0}" dt="2024-07-08T11:06:56.654" v="15930" actId="478"/>
          <ac:picMkLst>
            <pc:docMk/>
            <pc:sldMk cId="3513763336" sldId="1595"/>
            <ac:picMk id="10" creationId="{F00FB76D-2E65-6217-6CFD-F4E54F1A28F1}"/>
          </ac:picMkLst>
        </pc:picChg>
        <pc:picChg chg="del">
          <ac:chgData name="Zia Chaudhary" userId="ebd311c6-7c53-43dd-9c5e-424cb94618b7" providerId="ADAL" clId="{58C73AE7-B9C2-426C-BB00-E936E98B02D0}" dt="2024-07-08T11:06:58.552" v="15931" actId="478"/>
          <ac:picMkLst>
            <pc:docMk/>
            <pc:sldMk cId="3513763336" sldId="1595"/>
            <ac:picMk id="11" creationId="{0770334B-35D3-84C8-2AF0-4FDDD11200DA}"/>
          </ac:picMkLst>
        </pc:picChg>
      </pc:sldChg>
      <pc:sldChg chg="addSp delSp modSp add mod">
        <pc:chgData name="Zia Chaudhary" userId="ebd311c6-7c53-43dd-9c5e-424cb94618b7" providerId="ADAL" clId="{58C73AE7-B9C2-426C-BB00-E936E98B02D0}" dt="2024-07-08T11:10:49.432" v="15965" actId="14100"/>
        <pc:sldMkLst>
          <pc:docMk/>
          <pc:sldMk cId="1012472650" sldId="1596"/>
        </pc:sldMkLst>
        <pc:spChg chg="add mod">
          <ac:chgData name="Zia Chaudhary" userId="ebd311c6-7c53-43dd-9c5e-424cb94618b7" providerId="ADAL" clId="{58C73AE7-B9C2-426C-BB00-E936E98B02D0}" dt="2024-07-08T11:10:18.372" v="15961"/>
          <ac:spMkLst>
            <pc:docMk/>
            <pc:sldMk cId="1012472650" sldId="1596"/>
            <ac:spMk id="3" creationId="{1E4F4DED-1C61-84FD-7C1C-54332401AA6C}"/>
          </ac:spMkLst>
        </pc:spChg>
        <pc:spChg chg="del">
          <ac:chgData name="Zia Chaudhary" userId="ebd311c6-7c53-43dd-9c5e-424cb94618b7" providerId="ADAL" clId="{58C73AE7-B9C2-426C-BB00-E936E98B02D0}" dt="2024-07-08T11:09:17.949" v="15952" actId="478"/>
          <ac:spMkLst>
            <pc:docMk/>
            <pc:sldMk cId="1012472650" sldId="1596"/>
            <ac:spMk id="8" creationId="{8C91AD33-0AAE-0C4A-13FC-B82609CAC545}"/>
          </ac:spMkLst>
        </pc:spChg>
        <pc:picChg chg="add del">
          <ac:chgData name="Zia Chaudhary" userId="ebd311c6-7c53-43dd-9c5e-424cb94618b7" providerId="ADAL" clId="{58C73AE7-B9C2-426C-BB00-E936E98B02D0}" dt="2024-07-08T11:10:34.056" v="15963" actId="478"/>
          <ac:picMkLst>
            <pc:docMk/>
            <pc:sldMk cId="1012472650" sldId="1596"/>
            <ac:picMk id="4" creationId="{2C81B58B-AB1D-D7D9-47CC-408ECBA62A7D}"/>
          </ac:picMkLst>
        </pc:picChg>
        <pc:picChg chg="add mod">
          <ac:chgData name="Zia Chaudhary" userId="ebd311c6-7c53-43dd-9c5e-424cb94618b7" providerId="ADAL" clId="{58C73AE7-B9C2-426C-BB00-E936E98B02D0}" dt="2024-07-08T11:10:49.432" v="15965" actId="14100"/>
          <ac:picMkLst>
            <pc:docMk/>
            <pc:sldMk cId="1012472650" sldId="1596"/>
            <ac:picMk id="5" creationId="{76F83FE8-D945-E98E-BE0D-5201EF1CBD11}"/>
          </ac:picMkLst>
        </pc:picChg>
        <pc:picChg chg="del">
          <ac:chgData name="Zia Chaudhary" userId="ebd311c6-7c53-43dd-9c5e-424cb94618b7" providerId="ADAL" clId="{58C73AE7-B9C2-426C-BB00-E936E98B02D0}" dt="2024-07-08T11:09:11.770" v="15950" actId="478"/>
          <ac:picMkLst>
            <pc:docMk/>
            <pc:sldMk cId="1012472650" sldId="1596"/>
            <ac:picMk id="10" creationId="{F00FB76D-2E65-6217-6CFD-F4E54F1A28F1}"/>
          </ac:picMkLst>
        </pc:picChg>
        <pc:picChg chg="del">
          <ac:chgData name="Zia Chaudhary" userId="ebd311c6-7c53-43dd-9c5e-424cb94618b7" providerId="ADAL" clId="{58C73AE7-B9C2-426C-BB00-E936E98B02D0}" dt="2024-07-08T11:09:13.685" v="15951" actId="478"/>
          <ac:picMkLst>
            <pc:docMk/>
            <pc:sldMk cId="1012472650" sldId="1596"/>
            <ac:picMk id="11" creationId="{0770334B-35D3-84C8-2AF0-4FDDD11200DA}"/>
          </ac:picMkLst>
        </pc:picChg>
      </pc:sldChg>
      <pc:sldChg chg="addSp modSp add mod">
        <pc:chgData name="Zia Chaudhary" userId="ebd311c6-7c53-43dd-9c5e-424cb94618b7" providerId="ADAL" clId="{58C73AE7-B9C2-426C-BB00-E936E98B02D0}" dt="2024-07-08T11:12:46.525" v="15978" actId="1076"/>
        <pc:sldMkLst>
          <pc:docMk/>
          <pc:sldMk cId="857540822" sldId="1597"/>
        </pc:sldMkLst>
        <pc:spChg chg="add mod">
          <ac:chgData name="Zia Chaudhary" userId="ebd311c6-7c53-43dd-9c5e-424cb94618b7" providerId="ADAL" clId="{58C73AE7-B9C2-426C-BB00-E936E98B02D0}" dt="2024-07-08T11:12:17.199" v="15975"/>
          <ac:spMkLst>
            <pc:docMk/>
            <pc:sldMk cId="857540822" sldId="1597"/>
            <ac:spMk id="3" creationId="{128759B8-33B4-3CC1-325C-9C049DC4A203}"/>
          </ac:spMkLst>
        </pc:spChg>
        <pc:picChg chg="add mod">
          <ac:chgData name="Zia Chaudhary" userId="ebd311c6-7c53-43dd-9c5e-424cb94618b7" providerId="ADAL" clId="{58C73AE7-B9C2-426C-BB00-E936E98B02D0}" dt="2024-07-08T11:12:46.525" v="15978" actId="1076"/>
          <ac:picMkLst>
            <pc:docMk/>
            <pc:sldMk cId="857540822" sldId="1597"/>
            <ac:picMk id="4" creationId="{8FE9DAB0-8EB2-5E98-8926-35E369E99433}"/>
          </ac:picMkLst>
        </pc:picChg>
      </pc:sldChg>
      <pc:sldChg chg="addSp modSp add mod">
        <pc:chgData name="Zia Chaudhary" userId="ebd311c6-7c53-43dd-9c5e-424cb94618b7" providerId="ADAL" clId="{58C73AE7-B9C2-426C-BB00-E936E98B02D0}" dt="2024-07-08T11:15:40.708" v="15998" actId="1076"/>
        <pc:sldMkLst>
          <pc:docMk/>
          <pc:sldMk cId="615186844" sldId="1598"/>
        </pc:sldMkLst>
        <pc:spChg chg="add mod">
          <ac:chgData name="Zia Chaudhary" userId="ebd311c6-7c53-43dd-9c5e-424cb94618b7" providerId="ADAL" clId="{58C73AE7-B9C2-426C-BB00-E936E98B02D0}" dt="2024-07-08T11:14:30.087" v="15988"/>
          <ac:spMkLst>
            <pc:docMk/>
            <pc:sldMk cId="615186844" sldId="1598"/>
            <ac:spMk id="3" creationId="{03E8788D-0F46-DEAF-1F61-162B9A1BD906}"/>
          </ac:spMkLst>
        </pc:spChg>
        <pc:picChg chg="add mod">
          <ac:chgData name="Zia Chaudhary" userId="ebd311c6-7c53-43dd-9c5e-424cb94618b7" providerId="ADAL" clId="{58C73AE7-B9C2-426C-BB00-E936E98B02D0}" dt="2024-07-08T11:15:38.630" v="15997" actId="1076"/>
          <ac:picMkLst>
            <pc:docMk/>
            <pc:sldMk cId="615186844" sldId="1598"/>
            <ac:picMk id="4" creationId="{1E3E78C1-6C90-EA74-C417-9DAEE70D258E}"/>
          </ac:picMkLst>
        </pc:picChg>
        <pc:picChg chg="add mod">
          <ac:chgData name="Zia Chaudhary" userId="ebd311c6-7c53-43dd-9c5e-424cb94618b7" providerId="ADAL" clId="{58C73AE7-B9C2-426C-BB00-E936E98B02D0}" dt="2024-07-08T11:15:40.708" v="15998" actId="1076"/>
          <ac:picMkLst>
            <pc:docMk/>
            <pc:sldMk cId="615186844" sldId="1598"/>
            <ac:picMk id="5" creationId="{E1C52D1E-CA71-8266-EFEF-096FC2D291AE}"/>
          </ac:picMkLst>
        </pc:picChg>
      </pc:sldChg>
      <pc:sldChg chg="addSp modSp add mod">
        <pc:chgData name="Zia Chaudhary" userId="ebd311c6-7c53-43dd-9c5e-424cb94618b7" providerId="ADAL" clId="{58C73AE7-B9C2-426C-BB00-E936E98B02D0}" dt="2024-07-08T11:18:55.175" v="16017" actId="1076"/>
        <pc:sldMkLst>
          <pc:docMk/>
          <pc:sldMk cId="3677456332" sldId="1599"/>
        </pc:sldMkLst>
        <pc:spChg chg="add mod">
          <ac:chgData name="Zia Chaudhary" userId="ebd311c6-7c53-43dd-9c5e-424cb94618b7" providerId="ADAL" clId="{58C73AE7-B9C2-426C-BB00-E936E98B02D0}" dt="2024-07-08T11:17:40.417" v="16009"/>
          <ac:spMkLst>
            <pc:docMk/>
            <pc:sldMk cId="3677456332" sldId="1599"/>
            <ac:spMk id="3" creationId="{24E971D2-19F6-168E-8107-BAC3BCDD7396}"/>
          </ac:spMkLst>
        </pc:spChg>
        <pc:picChg chg="add mod">
          <ac:chgData name="Zia Chaudhary" userId="ebd311c6-7c53-43dd-9c5e-424cb94618b7" providerId="ADAL" clId="{58C73AE7-B9C2-426C-BB00-E936E98B02D0}" dt="2024-07-08T11:18:53.251" v="16016" actId="1076"/>
          <ac:picMkLst>
            <pc:docMk/>
            <pc:sldMk cId="3677456332" sldId="1599"/>
            <ac:picMk id="4" creationId="{D9E40F2D-395B-F019-92ED-2A9A50072D61}"/>
          </ac:picMkLst>
        </pc:picChg>
        <pc:picChg chg="add mod">
          <ac:chgData name="Zia Chaudhary" userId="ebd311c6-7c53-43dd-9c5e-424cb94618b7" providerId="ADAL" clId="{58C73AE7-B9C2-426C-BB00-E936E98B02D0}" dt="2024-07-08T11:18:55.175" v="16017" actId="1076"/>
          <ac:picMkLst>
            <pc:docMk/>
            <pc:sldMk cId="3677456332" sldId="1599"/>
            <ac:picMk id="5" creationId="{FC451C54-BA13-67C2-F433-98CA66473D9D}"/>
          </ac:picMkLst>
        </pc:picChg>
        <pc:picChg chg="add mod">
          <ac:chgData name="Zia Chaudhary" userId="ebd311c6-7c53-43dd-9c5e-424cb94618b7" providerId="ADAL" clId="{58C73AE7-B9C2-426C-BB00-E936E98B02D0}" dt="2024-07-08T11:18:48.205" v="16015" actId="1076"/>
          <ac:picMkLst>
            <pc:docMk/>
            <pc:sldMk cId="3677456332" sldId="1599"/>
            <ac:picMk id="6" creationId="{0DD5E23B-EB93-0317-B04D-54BD222B384F}"/>
          </ac:picMkLst>
        </pc:picChg>
      </pc:sldChg>
      <pc:sldChg chg="addSp delSp modSp add del mod">
        <pc:chgData name="Zia Chaudhary" userId="ebd311c6-7c53-43dd-9c5e-424cb94618b7" providerId="ADAL" clId="{58C73AE7-B9C2-426C-BB00-E936E98B02D0}" dt="2024-07-08T11:23:16.894" v="16044" actId="47"/>
        <pc:sldMkLst>
          <pc:docMk/>
          <pc:sldMk cId="1748791446" sldId="1600"/>
        </pc:sldMkLst>
        <pc:picChg chg="add del mod">
          <ac:chgData name="Zia Chaudhary" userId="ebd311c6-7c53-43dd-9c5e-424cb94618b7" providerId="ADAL" clId="{58C73AE7-B9C2-426C-BB00-E936E98B02D0}" dt="2024-07-08T11:15:26.063" v="15994" actId="21"/>
          <ac:picMkLst>
            <pc:docMk/>
            <pc:sldMk cId="1748791446" sldId="1600"/>
            <ac:picMk id="10" creationId="{6057E731-6BB1-A00E-AC73-28B3D638EF6D}"/>
          </ac:picMkLst>
        </pc:picChg>
      </pc:sldChg>
      <pc:sldChg chg="addSp delSp modSp add mod">
        <pc:chgData name="Zia Chaudhary" userId="ebd311c6-7c53-43dd-9c5e-424cb94618b7" providerId="ADAL" clId="{58C73AE7-B9C2-426C-BB00-E936E98B02D0}" dt="2024-07-08T11:11:45.993" v="15973" actId="14100"/>
        <pc:sldMkLst>
          <pc:docMk/>
          <pc:sldMk cId="1508287848" sldId="1601"/>
        </pc:sldMkLst>
        <pc:picChg chg="add mod">
          <ac:chgData name="Zia Chaudhary" userId="ebd311c6-7c53-43dd-9c5e-424cb94618b7" providerId="ADAL" clId="{58C73AE7-B9C2-426C-BB00-E936E98B02D0}" dt="2024-07-08T11:11:45.993" v="15973" actId="14100"/>
          <ac:picMkLst>
            <pc:docMk/>
            <pc:sldMk cId="1508287848" sldId="1601"/>
            <ac:picMk id="4" creationId="{681ED39E-40C8-F1F8-DF5A-80AE768DE3CD}"/>
          </ac:picMkLst>
        </pc:picChg>
        <pc:picChg chg="del">
          <ac:chgData name="Zia Chaudhary" userId="ebd311c6-7c53-43dd-9c5e-424cb94618b7" providerId="ADAL" clId="{58C73AE7-B9C2-426C-BB00-E936E98B02D0}" dt="2024-07-08T11:11:06.598" v="15968" actId="478"/>
          <ac:picMkLst>
            <pc:docMk/>
            <pc:sldMk cId="1508287848" sldId="1601"/>
            <ac:picMk id="5" creationId="{76F83FE8-D945-E98E-BE0D-5201EF1CBD11}"/>
          </ac:picMkLst>
        </pc:picChg>
      </pc:sldChg>
      <pc:sldChg chg="add del">
        <pc:chgData name="Zia Chaudhary" userId="ebd311c6-7c53-43dd-9c5e-424cb94618b7" providerId="ADAL" clId="{58C73AE7-B9C2-426C-BB00-E936E98B02D0}" dt="2024-07-08T11:10:01.874" v="15960"/>
        <pc:sldMkLst>
          <pc:docMk/>
          <pc:sldMk cId="2442363820" sldId="1601"/>
        </pc:sldMkLst>
      </pc:sldChg>
      <pc:sldChg chg="addSp delSp modSp add mod">
        <pc:chgData name="Zia Chaudhary" userId="ebd311c6-7c53-43dd-9c5e-424cb94618b7" providerId="ADAL" clId="{58C73AE7-B9C2-426C-BB00-E936E98B02D0}" dt="2024-07-08T11:13:59.832" v="15984" actId="14100"/>
        <pc:sldMkLst>
          <pc:docMk/>
          <pc:sldMk cId="2278523932" sldId="1602"/>
        </pc:sldMkLst>
        <pc:spChg chg="mod">
          <ac:chgData name="Zia Chaudhary" userId="ebd311c6-7c53-43dd-9c5e-424cb94618b7" providerId="ADAL" clId="{58C73AE7-B9C2-426C-BB00-E936E98B02D0}" dt="2024-07-08T11:13:29.012" v="15980"/>
          <ac:spMkLst>
            <pc:docMk/>
            <pc:sldMk cId="2278523932" sldId="1602"/>
            <ac:spMk id="3" creationId="{128759B8-33B4-3CC1-325C-9C049DC4A203}"/>
          </ac:spMkLst>
        </pc:spChg>
        <pc:picChg chg="del">
          <ac:chgData name="Zia Chaudhary" userId="ebd311c6-7c53-43dd-9c5e-424cb94618b7" providerId="ADAL" clId="{58C73AE7-B9C2-426C-BB00-E936E98B02D0}" dt="2024-07-08T11:13:32.820" v="15981" actId="478"/>
          <ac:picMkLst>
            <pc:docMk/>
            <pc:sldMk cId="2278523932" sldId="1602"/>
            <ac:picMk id="4" creationId="{8FE9DAB0-8EB2-5E98-8926-35E369E99433}"/>
          </ac:picMkLst>
        </pc:picChg>
        <pc:picChg chg="add mod">
          <ac:chgData name="Zia Chaudhary" userId="ebd311c6-7c53-43dd-9c5e-424cb94618b7" providerId="ADAL" clId="{58C73AE7-B9C2-426C-BB00-E936E98B02D0}" dt="2024-07-08T11:13:59.832" v="15984" actId="14100"/>
          <ac:picMkLst>
            <pc:docMk/>
            <pc:sldMk cId="2278523932" sldId="1602"/>
            <ac:picMk id="5" creationId="{13F0A092-9B88-3BCD-7C61-1898C18AB572}"/>
          </ac:picMkLst>
        </pc:picChg>
      </pc:sldChg>
      <pc:sldChg chg="addSp delSp modSp add mod">
        <pc:chgData name="Zia Chaudhary" userId="ebd311c6-7c53-43dd-9c5e-424cb94618b7" providerId="ADAL" clId="{58C73AE7-B9C2-426C-BB00-E936E98B02D0}" dt="2024-07-08T11:17:11.288" v="16007"/>
        <pc:sldMkLst>
          <pc:docMk/>
          <pc:sldMk cId="2302872137" sldId="1603"/>
        </pc:sldMkLst>
        <pc:spChg chg="mod">
          <ac:chgData name="Zia Chaudhary" userId="ebd311c6-7c53-43dd-9c5e-424cb94618b7" providerId="ADAL" clId="{58C73AE7-B9C2-426C-BB00-E936E98B02D0}" dt="2024-07-08T11:16:21.397" v="16002" actId="6549"/>
          <ac:spMkLst>
            <pc:docMk/>
            <pc:sldMk cId="2302872137" sldId="1603"/>
            <ac:spMk id="3" creationId="{03E8788D-0F46-DEAF-1F61-162B9A1BD906}"/>
          </ac:spMkLst>
        </pc:spChg>
        <pc:spChg chg="add mod">
          <ac:chgData name="Zia Chaudhary" userId="ebd311c6-7c53-43dd-9c5e-424cb94618b7" providerId="ADAL" clId="{58C73AE7-B9C2-426C-BB00-E936E98B02D0}" dt="2024-07-08T11:17:11.288" v="16007"/>
          <ac:spMkLst>
            <pc:docMk/>
            <pc:sldMk cId="2302872137" sldId="1603"/>
            <ac:spMk id="7" creationId="{C1B8F55A-C5AD-97B9-5DFF-7D13D2825072}"/>
          </ac:spMkLst>
        </pc:spChg>
        <pc:picChg chg="del">
          <ac:chgData name="Zia Chaudhary" userId="ebd311c6-7c53-43dd-9c5e-424cb94618b7" providerId="ADAL" clId="{58C73AE7-B9C2-426C-BB00-E936E98B02D0}" dt="2024-07-08T11:16:23.490" v="16003" actId="478"/>
          <ac:picMkLst>
            <pc:docMk/>
            <pc:sldMk cId="2302872137" sldId="1603"/>
            <ac:picMk id="4" creationId="{1E3E78C1-6C90-EA74-C417-9DAEE70D258E}"/>
          </ac:picMkLst>
        </pc:picChg>
        <pc:picChg chg="del">
          <ac:chgData name="Zia Chaudhary" userId="ebd311c6-7c53-43dd-9c5e-424cb94618b7" providerId="ADAL" clId="{58C73AE7-B9C2-426C-BB00-E936E98B02D0}" dt="2024-07-08T11:16:25.522" v="16004" actId="478"/>
          <ac:picMkLst>
            <pc:docMk/>
            <pc:sldMk cId="2302872137" sldId="1603"/>
            <ac:picMk id="5" creationId="{E1C52D1E-CA71-8266-EFEF-096FC2D291AE}"/>
          </ac:picMkLst>
        </pc:picChg>
        <pc:picChg chg="add mod">
          <ac:chgData name="Zia Chaudhary" userId="ebd311c6-7c53-43dd-9c5e-424cb94618b7" providerId="ADAL" clId="{58C73AE7-B9C2-426C-BB00-E936E98B02D0}" dt="2024-07-08T11:16:52.975" v="16006" actId="1076"/>
          <ac:picMkLst>
            <pc:docMk/>
            <pc:sldMk cId="2302872137" sldId="1603"/>
            <ac:picMk id="6" creationId="{EEF565A4-8D13-2037-E2C6-3023CA7B58D1}"/>
          </ac:picMkLst>
        </pc:picChg>
      </pc:sldChg>
      <pc:sldChg chg="addSp delSp modSp add mod">
        <pc:chgData name="Zia Chaudhary" userId="ebd311c6-7c53-43dd-9c5e-424cb94618b7" providerId="ADAL" clId="{58C73AE7-B9C2-426C-BB00-E936E98B02D0}" dt="2024-07-08T11:20:38.433" v="16028" actId="14100"/>
        <pc:sldMkLst>
          <pc:docMk/>
          <pc:sldMk cId="1203365529" sldId="1604"/>
        </pc:sldMkLst>
        <pc:spChg chg="mod">
          <ac:chgData name="Zia Chaudhary" userId="ebd311c6-7c53-43dd-9c5e-424cb94618b7" providerId="ADAL" clId="{58C73AE7-B9C2-426C-BB00-E936E98B02D0}" dt="2024-07-08T11:19:35.443" v="16022"/>
          <ac:spMkLst>
            <pc:docMk/>
            <pc:sldMk cId="1203365529" sldId="1604"/>
            <ac:spMk id="3" creationId="{24E971D2-19F6-168E-8107-BAC3BCDD7396}"/>
          </ac:spMkLst>
        </pc:spChg>
        <pc:spChg chg="add mod">
          <ac:chgData name="Zia Chaudhary" userId="ebd311c6-7c53-43dd-9c5e-424cb94618b7" providerId="ADAL" clId="{58C73AE7-B9C2-426C-BB00-E936E98B02D0}" dt="2024-07-08T11:20:35.337" v="16027" actId="1076"/>
          <ac:spMkLst>
            <pc:docMk/>
            <pc:sldMk cId="1203365529" sldId="1604"/>
            <ac:spMk id="8" creationId="{850EB157-D75F-D9F6-7EE9-C35D06048EAE}"/>
          </ac:spMkLst>
        </pc:spChg>
        <pc:picChg chg="del">
          <ac:chgData name="Zia Chaudhary" userId="ebd311c6-7c53-43dd-9c5e-424cb94618b7" providerId="ADAL" clId="{58C73AE7-B9C2-426C-BB00-E936E98B02D0}" dt="2024-07-08T11:19:07.756" v="16019" actId="478"/>
          <ac:picMkLst>
            <pc:docMk/>
            <pc:sldMk cId="1203365529" sldId="1604"/>
            <ac:picMk id="4" creationId="{D9E40F2D-395B-F019-92ED-2A9A50072D61}"/>
          </ac:picMkLst>
        </pc:picChg>
        <pc:picChg chg="del">
          <ac:chgData name="Zia Chaudhary" userId="ebd311c6-7c53-43dd-9c5e-424cb94618b7" providerId="ADAL" clId="{58C73AE7-B9C2-426C-BB00-E936E98B02D0}" dt="2024-07-08T11:19:10.287" v="16020" actId="478"/>
          <ac:picMkLst>
            <pc:docMk/>
            <pc:sldMk cId="1203365529" sldId="1604"/>
            <ac:picMk id="5" creationId="{FC451C54-BA13-67C2-F433-98CA66473D9D}"/>
          </ac:picMkLst>
        </pc:picChg>
        <pc:picChg chg="del">
          <ac:chgData name="Zia Chaudhary" userId="ebd311c6-7c53-43dd-9c5e-424cb94618b7" providerId="ADAL" clId="{58C73AE7-B9C2-426C-BB00-E936E98B02D0}" dt="2024-07-08T11:19:12.323" v="16021" actId="478"/>
          <ac:picMkLst>
            <pc:docMk/>
            <pc:sldMk cId="1203365529" sldId="1604"/>
            <ac:picMk id="6" creationId="{0DD5E23B-EB93-0317-B04D-54BD222B384F}"/>
          </ac:picMkLst>
        </pc:picChg>
        <pc:picChg chg="add mod">
          <ac:chgData name="Zia Chaudhary" userId="ebd311c6-7c53-43dd-9c5e-424cb94618b7" providerId="ADAL" clId="{58C73AE7-B9C2-426C-BB00-E936E98B02D0}" dt="2024-07-08T11:20:38.433" v="16028" actId="14100"/>
          <ac:picMkLst>
            <pc:docMk/>
            <pc:sldMk cId="1203365529" sldId="1604"/>
            <ac:picMk id="7" creationId="{497FD249-6F14-507B-07D6-60619297C6A0}"/>
          </ac:picMkLst>
        </pc:picChg>
      </pc:sldChg>
      <pc:sldChg chg="add del">
        <pc:chgData name="Zia Chaudhary" userId="ebd311c6-7c53-43dd-9c5e-424cb94618b7" providerId="ADAL" clId="{58C73AE7-B9C2-426C-BB00-E936E98B02D0}" dt="2024-07-08T11:23:17.737" v="16045" actId="47"/>
        <pc:sldMkLst>
          <pc:docMk/>
          <pc:sldMk cId="4003457132" sldId="1605"/>
        </pc:sldMkLst>
      </pc:sldChg>
      <pc:sldChg chg="addSp delSp modSp add mod">
        <pc:chgData name="Zia Chaudhary" userId="ebd311c6-7c53-43dd-9c5e-424cb94618b7" providerId="ADAL" clId="{58C73AE7-B9C2-426C-BB00-E936E98B02D0}" dt="2024-07-08T11:22:25.763" v="16040" actId="1076"/>
        <pc:sldMkLst>
          <pc:docMk/>
          <pc:sldMk cId="162342431" sldId="1606"/>
        </pc:sldMkLst>
        <pc:spChg chg="mod">
          <ac:chgData name="Zia Chaudhary" userId="ebd311c6-7c53-43dd-9c5e-424cb94618b7" providerId="ADAL" clId="{58C73AE7-B9C2-426C-BB00-E936E98B02D0}" dt="2024-07-08T11:21:45.642" v="16037"/>
          <ac:spMkLst>
            <pc:docMk/>
            <pc:sldMk cId="162342431" sldId="1606"/>
            <ac:spMk id="3" creationId="{24E971D2-19F6-168E-8107-BAC3BCDD7396}"/>
          </ac:spMkLst>
        </pc:spChg>
        <pc:spChg chg="del mod">
          <ac:chgData name="Zia Chaudhary" userId="ebd311c6-7c53-43dd-9c5e-424cb94618b7" providerId="ADAL" clId="{58C73AE7-B9C2-426C-BB00-E936E98B02D0}" dt="2024-07-08T11:21:18.105" v="16036" actId="478"/>
          <ac:spMkLst>
            <pc:docMk/>
            <pc:sldMk cId="162342431" sldId="1606"/>
            <ac:spMk id="8" creationId="{850EB157-D75F-D9F6-7EE9-C35D06048EAE}"/>
          </ac:spMkLst>
        </pc:spChg>
        <pc:picChg chg="add mod">
          <ac:chgData name="Zia Chaudhary" userId="ebd311c6-7c53-43dd-9c5e-424cb94618b7" providerId="ADAL" clId="{58C73AE7-B9C2-426C-BB00-E936E98B02D0}" dt="2024-07-08T11:22:25.763" v="16040" actId="1076"/>
          <ac:picMkLst>
            <pc:docMk/>
            <pc:sldMk cId="162342431" sldId="1606"/>
            <ac:picMk id="4" creationId="{D0EA30D1-99F0-FA7C-352C-82A04E97FE49}"/>
          </ac:picMkLst>
        </pc:picChg>
        <pc:picChg chg="del">
          <ac:chgData name="Zia Chaudhary" userId="ebd311c6-7c53-43dd-9c5e-424cb94618b7" providerId="ADAL" clId="{58C73AE7-B9C2-426C-BB00-E936E98B02D0}" dt="2024-07-08T11:21:12.465" v="16034" actId="478"/>
          <ac:picMkLst>
            <pc:docMk/>
            <pc:sldMk cId="162342431" sldId="1606"/>
            <ac:picMk id="7" creationId="{497FD249-6F14-507B-07D6-60619297C6A0}"/>
          </ac:picMkLst>
        </pc:picChg>
      </pc:sldChg>
      <pc:sldChg chg="addSp add">
        <pc:chgData name="Zia Chaudhary" userId="ebd311c6-7c53-43dd-9c5e-424cb94618b7" providerId="ADAL" clId="{58C73AE7-B9C2-426C-BB00-E936E98B02D0}" dt="2024-07-08T11:22:52.292" v="16041"/>
        <pc:sldMkLst>
          <pc:docMk/>
          <pc:sldMk cId="3371776340" sldId="1607"/>
        </pc:sldMkLst>
        <pc:picChg chg="add">
          <ac:chgData name="Zia Chaudhary" userId="ebd311c6-7c53-43dd-9c5e-424cb94618b7" providerId="ADAL" clId="{58C73AE7-B9C2-426C-BB00-E936E98B02D0}" dt="2024-07-08T11:22:52.292" v="16041"/>
          <ac:picMkLst>
            <pc:docMk/>
            <pc:sldMk cId="3371776340" sldId="1607"/>
            <ac:picMk id="4" creationId="{E0CF9D5B-B164-B901-6913-0E65FA3740E5}"/>
          </ac:picMkLst>
        </pc:picChg>
      </pc:sldChg>
      <pc:sldChg chg="addSp delSp modSp add mod">
        <pc:chgData name="Zia Chaudhary" userId="ebd311c6-7c53-43dd-9c5e-424cb94618b7" providerId="ADAL" clId="{58C73AE7-B9C2-426C-BB00-E936E98B02D0}" dt="2024-07-08T11:26:11.159" v="16060" actId="14100"/>
        <pc:sldMkLst>
          <pc:docMk/>
          <pc:sldMk cId="1844474127" sldId="1608"/>
        </pc:sldMkLst>
        <pc:spChg chg="add mod">
          <ac:chgData name="Zia Chaudhary" userId="ebd311c6-7c53-43dd-9c5e-424cb94618b7" providerId="ADAL" clId="{58C73AE7-B9C2-426C-BB00-E936E98B02D0}" dt="2024-07-08T11:26:11.159" v="16060" actId="14100"/>
          <ac:spMkLst>
            <pc:docMk/>
            <pc:sldMk cId="1844474127" sldId="1608"/>
            <ac:spMk id="3" creationId="{3DFD4898-7374-EDE6-9E0D-478C169B70D6}"/>
          </ac:spMkLst>
        </pc:spChg>
        <pc:spChg chg="del">
          <ac:chgData name="Zia Chaudhary" userId="ebd311c6-7c53-43dd-9c5e-424cb94618b7" providerId="ADAL" clId="{58C73AE7-B9C2-426C-BB00-E936E98B02D0}" dt="2024-07-08T11:23:48.142" v="16049" actId="478"/>
          <ac:spMkLst>
            <pc:docMk/>
            <pc:sldMk cId="1844474127" sldId="1608"/>
            <ac:spMk id="4" creationId="{80993111-F580-1BD1-D6DA-28796F78A45C}"/>
          </ac:spMkLst>
        </pc:spChg>
        <pc:picChg chg="add">
          <ac:chgData name="Zia Chaudhary" userId="ebd311c6-7c53-43dd-9c5e-424cb94618b7" providerId="ADAL" clId="{58C73AE7-B9C2-426C-BB00-E936E98B02D0}" dt="2024-07-08T11:25:16.363" v="16057"/>
          <ac:picMkLst>
            <pc:docMk/>
            <pc:sldMk cId="1844474127" sldId="1608"/>
            <ac:picMk id="5" creationId="{25B4C70C-2B07-3EE5-CBD5-9E450315040C}"/>
          </ac:picMkLst>
        </pc:picChg>
        <pc:picChg chg="add">
          <ac:chgData name="Zia Chaudhary" userId="ebd311c6-7c53-43dd-9c5e-424cb94618b7" providerId="ADAL" clId="{58C73AE7-B9C2-426C-BB00-E936E98B02D0}" dt="2024-07-08T11:26:03.289" v="16059"/>
          <ac:picMkLst>
            <pc:docMk/>
            <pc:sldMk cId="1844474127" sldId="1608"/>
            <ac:picMk id="6" creationId="{5ECACF65-2D45-E817-58BF-48CFB81C4A69}"/>
          </ac:picMkLst>
        </pc:picChg>
        <pc:picChg chg="del">
          <ac:chgData name="Zia Chaudhary" userId="ebd311c6-7c53-43dd-9c5e-424cb94618b7" providerId="ADAL" clId="{58C73AE7-B9C2-426C-BB00-E936E98B02D0}" dt="2024-07-08T11:23:43.184" v="16047" actId="478"/>
          <ac:picMkLst>
            <pc:docMk/>
            <pc:sldMk cId="1844474127" sldId="1608"/>
            <ac:picMk id="13" creationId="{5978C5A1-7DCE-5281-AC0C-4F334A13A95B}"/>
          </ac:picMkLst>
        </pc:picChg>
        <pc:picChg chg="del">
          <ac:chgData name="Zia Chaudhary" userId="ebd311c6-7c53-43dd-9c5e-424cb94618b7" providerId="ADAL" clId="{58C73AE7-B9C2-426C-BB00-E936E98B02D0}" dt="2024-07-08T11:23:44.991" v="16048" actId="478"/>
          <ac:picMkLst>
            <pc:docMk/>
            <pc:sldMk cId="1844474127" sldId="1608"/>
            <ac:picMk id="14" creationId="{D8C15C68-8A7C-F2C6-0CB7-319B9D38EB46}"/>
          </ac:picMkLst>
        </pc:picChg>
      </pc:sldChg>
      <pc:sldChg chg="addSp delSp modSp add del mod modClrScheme chgLayout">
        <pc:chgData name="Zia Chaudhary" userId="ebd311c6-7c53-43dd-9c5e-424cb94618b7" providerId="ADAL" clId="{58C73AE7-B9C2-426C-BB00-E936E98B02D0}" dt="2024-07-09T06:38:20.525" v="16119" actId="47"/>
        <pc:sldMkLst>
          <pc:docMk/>
          <pc:sldMk cId="4005917784" sldId="1609"/>
        </pc:sldMkLst>
        <pc:spChg chg="add del mod ord">
          <ac:chgData name="Zia Chaudhary" userId="ebd311c6-7c53-43dd-9c5e-424cb94618b7" providerId="ADAL" clId="{58C73AE7-B9C2-426C-BB00-E936E98B02D0}" dt="2024-07-09T06:34:36.244" v="16098" actId="700"/>
          <ac:spMkLst>
            <pc:docMk/>
            <pc:sldMk cId="4005917784" sldId="1609"/>
            <ac:spMk id="3" creationId="{4D83F2AB-F225-7EEB-33F2-E93489B93AC4}"/>
          </ac:spMkLst>
        </pc:spChg>
        <pc:spChg chg="add del mod ord">
          <ac:chgData name="Zia Chaudhary" userId="ebd311c6-7c53-43dd-9c5e-424cb94618b7" providerId="ADAL" clId="{58C73AE7-B9C2-426C-BB00-E936E98B02D0}" dt="2024-07-09T06:34:54.146" v="16100" actId="478"/>
          <ac:spMkLst>
            <pc:docMk/>
            <pc:sldMk cId="4005917784" sldId="1609"/>
            <ac:spMk id="4" creationId="{6BDFB170-4F14-A2E2-62C4-EA494B164384}"/>
          </ac:spMkLst>
        </pc:spChg>
        <pc:spChg chg="add mod">
          <ac:chgData name="Zia Chaudhary" userId="ebd311c6-7c53-43dd-9c5e-424cb94618b7" providerId="ADAL" clId="{58C73AE7-B9C2-426C-BB00-E936E98B02D0}" dt="2024-07-09T06:35:04.481" v="16101"/>
          <ac:spMkLst>
            <pc:docMk/>
            <pc:sldMk cId="4005917784" sldId="1609"/>
            <ac:spMk id="5" creationId="{1625A0E9-F1DA-30C2-969A-5E95CE6267A9}"/>
          </ac:spMkLst>
        </pc:spChg>
        <pc:spChg chg="add mod">
          <ac:chgData name="Zia Chaudhary" userId="ebd311c6-7c53-43dd-9c5e-424cb94618b7" providerId="ADAL" clId="{58C73AE7-B9C2-426C-BB00-E936E98B02D0}" dt="2024-07-09T06:35:21.179" v="16102"/>
          <ac:spMkLst>
            <pc:docMk/>
            <pc:sldMk cId="4005917784" sldId="1609"/>
            <ac:spMk id="6" creationId="{B58FF106-B8BA-FC47-2433-9724A6913F04}"/>
          </ac:spMkLst>
        </pc:spChg>
        <pc:spChg chg="del">
          <ac:chgData name="Zia Chaudhary" userId="ebd311c6-7c53-43dd-9c5e-424cb94618b7" providerId="ADAL" clId="{58C73AE7-B9C2-426C-BB00-E936E98B02D0}" dt="2024-07-09T06:34:25.675" v="16097" actId="478"/>
          <ac:spMkLst>
            <pc:docMk/>
            <pc:sldMk cId="4005917784" sldId="1609"/>
            <ac:spMk id="708610" creationId="{00000000-0000-0000-0000-000000000000}"/>
          </ac:spMkLst>
        </pc:spChg>
      </pc:sldChg>
      <pc:sldChg chg="addSp delSp modSp add mod ord">
        <pc:chgData name="Zia Chaudhary" userId="ebd311c6-7c53-43dd-9c5e-424cb94618b7" providerId="ADAL" clId="{58C73AE7-B9C2-426C-BB00-E936E98B02D0}" dt="2024-07-09T06:38:10.187" v="16118"/>
        <pc:sldMkLst>
          <pc:docMk/>
          <pc:sldMk cId="1662498614" sldId="1610"/>
        </pc:sldMkLst>
        <pc:spChg chg="add del mod">
          <ac:chgData name="Zia Chaudhary" userId="ebd311c6-7c53-43dd-9c5e-424cb94618b7" providerId="ADAL" clId="{58C73AE7-B9C2-426C-BB00-E936E98B02D0}" dt="2024-07-09T06:36:55.004" v="16109" actId="478"/>
          <ac:spMkLst>
            <pc:docMk/>
            <pc:sldMk cId="1662498614" sldId="1610"/>
            <ac:spMk id="3" creationId="{4A3937B4-CBD2-527B-0BB0-2051329B55A8}"/>
          </ac:spMkLst>
        </pc:spChg>
        <pc:spChg chg="add mod">
          <ac:chgData name="Zia Chaudhary" userId="ebd311c6-7c53-43dd-9c5e-424cb94618b7" providerId="ADAL" clId="{58C73AE7-B9C2-426C-BB00-E936E98B02D0}" dt="2024-07-09T06:37:59.786" v="16117" actId="14100"/>
          <ac:spMkLst>
            <pc:docMk/>
            <pc:sldMk cId="1662498614" sldId="1610"/>
            <ac:spMk id="6" creationId="{3F4A0A8A-54AF-FA4C-B6B2-062189EFBCC6}"/>
          </ac:spMkLst>
        </pc:spChg>
        <pc:spChg chg="add mod">
          <ac:chgData name="Zia Chaudhary" userId="ebd311c6-7c53-43dd-9c5e-424cb94618b7" providerId="ADAL" clId="{58C73AE7-B9C2-426C-BB00-E936E98B02D0}" dt="2024-07-09T06:38:10.187" v="16118"/>
          <ac:spMkLst>
            <pc:docMk/>
            <pc:sldMk cId="1662498614" sldId="1610"/>
            <ac:spMk id="7" creationId="{F20AD7C3-1884-2B93-FD54-9D03FF2B1576}"/>
          </ac:spMkLst>
        </pc:spChg>
        <pc:spChg chg="del">
          <ac:chgData name="Zia Chaudhary" userId="ebd311c6-7c53-43dd-9c5e-424cb94618b7" providerId="ADAL" clId="{58C73AE7-B9C2-426C-BB00-E936E98B02D0}" dt="2024-07-09T06:36:51.905" v="16108" actId="478"/>
          <ac:spMkLst>
            <pc:docMk/>
            <pc:sldMk cId="1662498614" sldId="1610"/>
            <ac:spMk id="708610" creationId="{00000000-0000-0000-0000-000000000000}"/>
          </ac:spMkLst>
        </pc:spChg>
        <pc:picChg chg="add del mod">
          <ac:chgData name="Zia Chaudhary" userId="ebd311c6-7c53-43dd-9c5e-424cb94618b7" providerId="ADAL" clId="{58C73AE7-B9C2-426C-BB00-E936E98B02D0}" dt="2024-07-09T06:37:39.236" v="16114" actId="21"/>
          <ac:picMkLst>
            <pc:docMk/>
            <pc:sldMk cId="1662498614" sldId="1610"/>
            <ac:picMk id="4" creationId="{A147FB56-2363-0CDC-F39C-7669B680A236}"/>
          </ac:picMkLst>
        </pc:picChg>
        <pc:picChg chg="add del">
          <ac:chgData name="Zia Chaudhary" userId="ebd311c6-7c53-43dd-9c5e-424cb94618b7" providerId="ADAL" clId="{58C73AE7-B9C2-426C-BB00-E936E98B02D0}" dt="2024-07-09T06:37:44.247" v="16115" actId="478"/>
          <ac:picMkLst>
            <pc:docMk/>
            <pc:sldMk cId="1662498614" sldId="1610"/>
            <ac:picMk id="5" creationId="{9E9FB2CF-2ADC-805B-46F1-24FEBB22137E}"/>
          </ac:picMkLst>
        </pc:picChg>
      </pc:sldChg>
      <pc:sldChg chg="add del">
        <pc:chgData name="Zia Chaudhary" userId="ebd311c6-7c53-43dd-9c5e-424cb94618b7" providerId="ADAL" clId="{58C73AE7-B9C2-426C-BB00-E936E98B02D0}" dt="2024-07-09T06:36:37.431" v="16104" actId="47"/>
        <pc:sldMkLst>
          <pc:docMk/>
          <pc:sldMk cId="2121512573" sldId="1610"/>
        </pc:sldMkLst>
      </pc:sldChg>
      <pc:sldMasterChg chg="delSldLayout">
        <pc:chgData name="Zia Chaudhary" userId="ebd311c6-7c53-43dd-9c5e-424cb94618b7" providerId="ADAL" clId="{58C73AE7-B9C2-426C-BB00-E936E98B02D0}" dt="2024-07-07T12:20:21.865" v="11286" actId="47"/>
        <pc:sldMasterMkLst>
          <pc:docMk/>
          <pc:sldMasterMk cId="3494744922" sldId="2147483705"/>
        </pc:sldMasterMkLst>
        <pc:sldLayoutChg chg="del">
          <pc:chgData name="Zia Chaudhary" userId="ebd311c6-7c53-43dd-9c5e-424cb94618b7" providerId="ADAL" clId="{58C73AE7-B9C2-426C-BB00-E936E98B02D0}" dt="2024-07-07T12:20:21.865" v="11286" actId="47"/>
          <pc:sldLayoutMkLst>
            <pc:docMk/>
            <pc:sldMasterMk cId="3494744922" sldId="2147483705"/>
            <pc:sldLayoutMk cId="2869833862" sldId="214748372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FA789-EAF4-4913-B5F5-C7B284E73B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59C0C-E151-4310-967F-A0D0CE1C1709}">
      <dgm:prSet/>
      <dgm:spPr>
        <a:solidFill>
          <a:srgbClr val="0070C0"/>
        </a:solidFill>
      </dgm:spPr>
      <dgm:t>
        <a:bodyPr/>
        <a:lstStyle/>
        <a:p>
          <a:r>
            <a:rPr lang="en-US" b="0" i="0" baseline="0" dirty="0"/>
            <a:t>Maintain an optimum electrolytic contact between the zinc anode and concrete overlay. </a:t>
          </a:r>
          <a:endParaRPr lang="en-US" dirty="0"/>
        </a:p>
      </dgm:t>
    </dgm:pt>
    <dgm:pt modelId="{D137F37D-9F8F-4CA0-875A-F99B23461B37}" type="parTrans" cxnId="{8EB83AB5-C1C3-4B26-9919-DECF69843369}">
      <dgm:prSet/>
      <dgm:spPr/>
      <dgm:t>
        <a:bodyPr/>
        <a:lstStyle/>
        <a:p>
          <a:endParaRPr lang="en-US"/>
        </a:p>
      </dgm:t>
    </dgm:pt>
    <dgm:pt modelId="{EB79D2D8-B7C3-4BA3-8EF0-3093202C6C81}" type="sibTrans" cxnId="{8EB83AB5-C1C3-4B26-9919-DECF69843369}">
      <dgm:prSet/>
      <dgm:spPr/>
      <dgm:t>
        <a:bodyPr/>
        <a:lstStyle/>
        <a:p>
          <a:endParaRPr lang="en-US"/>
        </a:p>
      </dgm:t>
    </dgm:pt>
    <dgm:pt modelId="{9E6328F3-6323-4DD1-BA3C-A67CD56F0221}">
      <dgm:prSet/>
      <dgm:spPr>
        <a:solidFill>
          <a:srgbClr val="0070C0"/>
        </a:solidFill>
      </dgm:spPr>
      <dgm:t>
        <a:bodyPr/>
        <a:lstStyle/>
        <a:p>
          <a:r>
            <a:rPr lang="en-US" b="0" i="0" baseline="0" dirty="0"/>
            <a:t>Maintain durable galvanic activity of zinc anode for long-term performance.</a:t>
          </a:r>
          <a:endParaRPr lang="en-US" dirty="0"/>
        </a:p>
      </dgm:t>
    </dgm:pt>
    <dgm:pt modelId="{1501C047-EB8F-4697-BF75-208100CA1492}" type="parTrans" cxnId="{33E91286-0D36-4969-8FB4-8D2567894FEA}">
      <dgm:prSet/>
      <dgm:spPr/>
      <dgm:t>
        <a:bodyPr/>
        <a:lstStyle/>
        <a:p>
          <a:endParaRPr lang="en-US"/>
        </a:p>
      </dgm:t>
    </dgm:pt>
    <dgm:pt modelId="{AE6B76BA-C5A5-4C74-8532-FCE54F9EB07C}" type="sibTrans" cxnId="{33E91286-0D36-4969-8FB4-8D2567894FEA}">
      <dgm:prSet/>
      <dgm:spPr/>
      <dgm:t>
        <a:bodyPr/>
        <a:lstStyle/>
        <a:p>
          <a:endParaRPr lang="en-US"/>
        </a:p>
      </dgm:t>
    </dgm:pt>
    <dgm:pt modelId="{35386487-55A4-44AB-BBBD-7EDD7AAC6D0F}">
      <dgm:prSet/>
      <dgm:spPr>
        <a:solidFill>
          <a:srgbClr val="0070C0"/>
        </a:solidFill>
      </dgm:spPr>
      <dgm:t>
        <a:bodyPr/>
        <a:lstStyle/>
        <a:p>
          <a:r>
            <a:rPr lang="en-US" b="0" i="0" baseline="0" dirty="0"/>
            <a:t>Prevent self-passivation of the zinc anode.</a:t>
          </a:r>
          <a:endParaRPr lang="en-US" dirty="0"/>
        </a:p>
      </dgm:t>
    </dgm:pt>
    <dgm:pt modelId="{68A34FB1-D961-4A79-AA97-8F42D3D0A0E1}" type="parTrans" cxnId="{A7C3FB45-471E-4A44-960C-9DD0C9C38435}">
      <dgm:prSet/>
      <dgm:spPr/>
      <dgm:t>
        <a:bodyPr/>
        <a:lstStyle/>
        <a:p>
          <a:endParaRPr lang="en-US"/>
        </a:p>
      </dgm:t>
    </dgm:pt>
    <dgm:pt modelId="{BB924FB4-27BF-46E1-A00D-FE4D7FF1F68F}" type="sibTrans" cxnId="{A7C3FB45-471E-4A44-960C-9DD0C9C38435}">
      <dgm:prSet/>
      <dgm:spPr/>
      <dgm:t>
        <a:bodyPr/>
        <a:lstStyle/>
        <a:p>
          <a:endParaRPr lang="en-US"/>
        </a:p>
      </dgm:t>
    </dgm:pt>
    <dgm:pt modelId="{B8E9815E-F268-4354-81A3-DAFE9DAB1995}">
      <dgm:prSet/>
      <dgm:spPr>
        <a:solidFill>
          <a:srgbClr val="0070C0"/>
        </a:solidFill>
      </dgm:spPr>
      <dgm:t>
        <a:bodyPr/>
        <a:lstStyle/>
        <a:p>
          <a:r>
            <a:rPr lang="en-US" b="0" i="0" baseline="0" dirty="0"/>
            <a:t>Assure high and durable adhesion towards the concrete overlay, &gt;1.5 </a:t>
          </a:r>
          <a:r>
            <a:rPr lang="en-US" b="0" i="0" baseline="0" dirty="0" err="1"/>
            <a:t>Mpa</a:t>
          </a:r>
          <a:r>
            <a:rPr lang="en-US" b="0" i="0" baseline="0" dirty="0"/>
            <a:t>.</a:t>
          </a:r>
          <a:endParaRPr lang="en-US" dirty="0"/>
        </a:p>
      </dgm:t>
    </dgm:pt>
    <dgm:pt modelId="{7DE07BE0-5566-44D6-938A-77082AB3483B}" type="parTrans" cxnId="{B5F98628-0929-4274-A0A3-DDD0A8102FB4}">
      <dgm:prSet/>
      <dgm:spPr/>
      <dgm:t>
        <a:bodyPr/>
        <a:lstStyle/>
        <a:p>
          <a:endParaRPr lang="en-US"/>
        </a:p>
      </dgm:t>
    </dgm:pt>
    <dgm:pt modelId="{84CB9437-F6CE-44B9-8A31-4523F0FBB805}" type="sibTrans" cxnId="{B5F98628-0929-4274-A0A3-DDD0A8102FB4}">
      <dgm:prSet/>
      <dgm:spPr/>
      <dgm:t>
        <a:bodyPr/>
        <a:lstStyle/>
        <a:p>
          <a:endParaRPr lang="en-US"/>
        </a:p>
      </dgm:t>
    </dgm:pt>
    <dgm:pt modelId="{96F65F1E-51FD-4E2F-85B3-DC6DB3E0203F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High electrolytic conductivity, specific resistance at 75% RH, &lt;90 </a:t>
          </a:r>
          <a:r>
            <a:rPr lang="en-US" dirty="0" err="1"/>
            <a:t>ohm.m</a:t>
          </a:r>
          <a:endParaRPr lang="en-US" dirty="0"/>
        </a:p>
      </dgm:t>
    </dgm:pt>
    <dgm:pt modelId="{02A7BDCF-B7F4-45D6-BF96-34BDEB2A9EEC}" type="parTrans" cxnId="{F31D308E-FAC7-4851-8746-99C58DC2AA7A}">
      <dgm:prSet/>
      <dgm:spPr/>
      <dgm:t>
        <a:bodyPr/>
        <a:lstStyle/>
        <a:p>
          <a:endParaRPr lang="en-US"/>
        </a:p>
      </dgm:t>
    </dgm:pt>
    <dgm:pt modelId="{36019347-A7D6-4C9E-9159-ABABAD0DAFAE}" type="sibTrans" cxnId="{F31D308E-FAC7-4851-8746-99C58DC2AA7A}">
      <dgm:prSet/>
      <dgm:spPr/>
      <dgm:t>
        <a:bodyPr/>
        <a:lstStyle/>
        <a:p>
          <a:endParaRPr lang="en-US"/>
        </a:p>
      </dgm:t>
    </dgm:pt>
    <dgm:pt modelId="{BD86936F-7AA4-46B3-9ACE-AF39E3893446}">
      <dgm:prSet/>
      <dgm:spPr>
        <a:solidFill>
          <a:srgbClr val="0070C0"/>
        </a:solidFill>
      </dgm:spPr>
      <dgm:t>
        <a:bodyPr/>
        <a:lstStyle/>
        <a:p>
          <a:r>
            <a:rPr lang="en-US" b="0" i="0" baseline="0" dirty="0"/>
            <a:t>Provide enough space for anodic products formed</a:t>
          </a:r>
          <a:endParaRPr lang="en-US" dirty="0"/>
        </a:p>
      </dgm:t>
    </dgm:pt>
    <dgm:pt modelId="{91014999-7684-497A-92C6-1DDBCA7D8D30}" type="parTrans" cxnId="{4333C161-9E02-4017-A8FA-BCDB8E164E2C}">
      <dgm:prSet/>
      <dgm:spPr/>
      <dgm:t>
        <a:bodyPr/>
        <a:lstStyle/>
        <a:p>
          <a:endParaRPr lang="en-US"/>
        </a:p>
      </dgm:t>
    </dgm:pt>
    <dgm:pt modelId="{477AB231-7A06-4A43-B700-10962292DBA8}" type="sibTrans" cxnId="{4333C161-9E02-4017-A8FA-BCDB8E164E2C}">
      <dgm:prSet/>
      <dgm:spPr/>
      <dgm:t>
        <a:bodyPr/>
        <a:lstStyle/>
        <a:p>
          <a:endParaRPr lang="en-US"/>
        </a:p>
      </dgm:t>
    </dgm:pt>
    <dgm:pt modelId="{72855551-D75D-49A4-B029-6AF0A6F4EA67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Suitable for pre-stressed concrete elements</a:t>
          </a:r>
        </a:p>
      </dgm:t>
    </dgm:pt>
    <dgm:pt modelId="{CE7F53A5-5EF9-4EB8-B93B-9688FB7A193C}" type="parTrans" cxnId="{008E7D04-96C1-4F4E-A560-7DA17512FED0}">
      <dgm:prSet/>
      <dgm:spPr/>
      <dgm:t>
        <a:bodyPr/>
        <a:lstStyle/>
        <a:p>
          <a:endParaRPr lang="en-US"/>
        </a:p>
      </dgm:t>
    </dgm:pt>
    <dgm:pt modelId="{3C8CA9DC-FDB2-40A8-AEA8-2A71488B9394}" type="sibTrans" cxnId="{008E7D04-96C1-4F4E-A560-7DA17512FED0}">
      <dgm:prSet/>
      <dgm:spPr/>
      <dgm:t>
        <a:bodyPr/>
        <a:lstStyle/>
        <a:p>
          <a:endParaRPr lang="en-US"/>
        </a:p>
      </dgm:t>
    </dgm:pt>
    <dgm:pt modelId="{397043DC-9A87-4005-A35E-5B5F2E611C53}" type="pres">
      <dgm:prSet presAssocID="{1F0FA789-EAF4-4913-B5F5-C7B284E73BD9}" presName="linear" presStyleCnt="0">
        <dgm:presLayoutVars>
          <dgm:animLvl val="lvl"/>
          <dgm:resizeHandles val="exact"/>
        </dgm:presLayoutVars>
      </dgm:prSet>
      <dgm:spPr/>
    </dgm:pt>
    <dgm:pt modelId="{604BDBB3-B2C4-4B4E-896F-272B8BCF572E}" type="pres">
      <dgm:prSet presAssocID="{A7F59C0C-E151-4310-967F-A0D0CE1C170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99A9CB3-548F-4FBF-847A-F74DC16F297D}" type="pres">
      <dgm:prSet presAssocID="{EB79D2D8-B7C3-4BA3-8EF0-3093202C6C81}" presName="spacer" presStyleCnt="0"/>
      <dgm:spPr/>
    </dgm:pt>
    <dgm:pt modelId="{1336042A-7027-4BFC-ABA1-33857D52E301}" type="pres">
      <dgm:prSet presAssocID="{9E6328F3-6323-4DD1-BA3C-A67CD56F022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AA83CB7-CC1B-4C4A-A423-5FE50BDE5450}" type="pres">
      <dgm:prSet presAssocID="{AE6B76BA-C5A5-4C74-8532-FCE54F9EB07C}" presName="spacer" presStyleCnt="0"/>
      <dgm:spPr/>
    </dgm:pt>
    <dgm:pt modelId="{A3BA4D80-7008-4D14-898D-9820747AB317}" type="pres">
      <dgm:prSet presAssocID="{35386487-55A4-44AB-BBBD-7EDD7AAC6D0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7D6D58B-62F6-4A33-AD84-69B4D4DAE757}" type="pres">
      <dgm:prSet presAssocID="{BB924FB4-27BF-46E1-A00D-FE4D7FF1F68F}" presName="spacer" presStyleCnt="0"/>
      <dgm:spPr/>
    </dgm:pt>
    <dgm:pt modelId="{8C545B31-43EC-4166-A48E-DC181EDB68D7}" type="pres">
      <dgm:prSet presAssocID="{B8E9815E-F268-4354-81A3-DAFE9DAB199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6859907-7F35-4ECF-9FCD-58F61A576ADB}" type="pres">
      <dgm:prSet presAssocID="{84CB9437-F6CE-44B9-8A31-4523F0FBB805}" presName="spacer" presStyleCnt="0"/>
      <dgm:spPr/>
    </dgm:pt>
    <dgm:pt modelId="{0A89D794-F6EB-4862-BD19-838AF51D18D8}" type="pres">
      <dgm:prSet presAssocID="{96F65F1E-51FD-4E2F-85B3-DC6DB3E0203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C4E6502-C63E-4CE5-912F-415E8C737051}" type="pres">
      <dgm:prSet presAssocID="{36019347-A7D6-4C9E-9159-ABABAD0DAFAE}" presName="spacer" presStyleCnt="0"/>
      <dgm:spPr/>
    </dgm:pt>
    <dgm:pt modelId="{5E04A0F2-97D2-466A-9203-E13EA7873B44}" type="pres">
      <dgm:prSet presAssocID="{BD86936F-7AA4-46B3-9ACE-AF39E389344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74DEE7D-1843-43F3-A72B-E877F6F475CF}" type="pres">
      <dgm:prSet presAssocID="{477AB231-7A06-4A43-B700-10962292DBA8}" presName="spacer" presStyleCnt="0"/>
      <dgm:spPr/>
    </dgm:pt>
    <dgm:pt modelId="{AD79A72E-4A80-4E9C-A6D9-EE307955150C}" type="pres">
      <dgm:prSet presAssocID="{72855551-D75D-49A4-B029-6AF0A6F4EA6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08E7D04-96C1-4F4E-A560-7DA17512FED0}" srcId="{1F0FA789-EAF4-4913-B5F5-C7B284E73BD9}" destId="{72855551-D75D-49A4-B029-6AF0A6F4EA67}" srcOrd="6" destOrd="0" parTransId="{CE7F53A5-5EF9-4EB8-B93B-9688FB7A193C}" sibTransId="{3C8CA9DC-FDB2-40A8-AEA8-2A71488B9394}"/>
    <dgm:cxn modelId="{F22F1A0F-AA64-4026-B6C2-5E859FB7650F}" type="presOf" srcId="{9E6328F3-6323-4DD1-BA3C-A67CD56F0221}" destId="{1336042A-7027-4BFC-ABA1-33857D52E301}" srcOrd="0" destOrd="0" presId="urn:microsoft.com/office/officeart/2005/8/layout/vList2"/>
    <dgm:cxn modelId="{B363E81B-255C-4049-A8D7-7062ADEB5F67}" type="presOf" srcId="{BD86936F-7AA4-46B3-9ACE-AF39E3893446}" destId="{5E04A0F2-97D2-466A-9203-E13EA7873B44}" srcOrd="0" destOrd="0" presId="urn:microsoft.com/office/officeart/2005/8/layout/vList2"/>
    <dgm:cxn modelId="{D623B524-4FA2-4D03-87D4-6EB3336FE60F}" type="presOf" srcId="{35386487-55A4-44AB-BBBD-7EDD7AAC6D0F}" destId="{A3BA4D80-7008-4D14-898D-9820747AB317}" srcOrd="0" destOrd="0" presId="urn:microsoft.com/office/officeart/2005/8/layout/vList2"/>
    <dgm:cxn modelId="{B5F98628-0929-4274-A0A3-DDD0A8102FB4}" srcId="{1F0FA789-EAF4-4913-B5F5-C7B284E73BD9}" destId="{B8E9815E-F268-4354-81A3-DAFE9DAB1995}" srcOrd="3" destOrd="0" parTransId="{7DE07BE0-5566-44D6-938A-77082AB3483B}" sibTransId="{84CB9437-F6CE-44B9-8A31-4523F0FBB805}"/>
    <dgm:cxn modelId="{4333C161-9E02-4017-A8FA-BCDB8E164E2C}" srcId="{1F0FA789-EAF4-4913-B5F5-C7B284E73BD9}" destId="{BD86936F-7AA4-46B3-9ACE-AF39E3893446}" srcOrd="5" destOrd="0" parTransId="{91014999-7684-497A-92C6-1DDBCA7D8D30}" sibTransId="{477AB231-7A06-4A43-B700-10962292DBA8}"/>
    <dgm:cxn modelId="{A7C3FB45-471E-4A44-960C-9DD0C9C38435}" srcId="{1F0FA789-EAF4-4913-B5F5-C7B284E73BD9}" destId="{35386487-55A4-44AB-BBBD-7EDD7AAC6D0F}" srcOrd="2" destOrd="0" parTransId="{68A34FB1-D961-4A79-AA97-8F42D3D0A0E1}" sibTransId="{BB924FB4-27BF-46E1-A00D-FE4D7FF1F68F}"/>
    <dgm:cxn modelId="{4B5B376C-232D-4005-A0EB-5EC2A180FE70}" type="presOf" srcId="{B8E9815E-F268-4354-81A3-DAFE9DAB1995}" destId="{8C545B31-43EC-4166-A48E-DC181EDB68D7}" srcOrd="0" destOrd="0" presId="urn:microsoft.com/office/officeart/2005/8/layout/vList2"/>
    <dgm:cxn modelId="{95A7B953-5D57-40EB-AE04-73040A9B70E2}" type="presOf" srcId="{72855551-D75D-49A4-B029-6AF0A6F4EA67}" destId="{AD79A72E-4A80-4E9C-A6D9-EE307955150C}" srcOrd="0" destOrd="0" presId="urn:microsoft.com/office/officeart/2005/8/layout/vList2"/>
    <dgm:cxn modelId="{3A0A947C-4DE1-41FA-8392-B2ABA0807DFA}" type="presOf" srcId="{1F0FA789-EAF4-4913-B5F5-C7B284E73BD9}" destId="{397043DC-9A87-4005-A35E-5B5F2E611C53}" srcOrd="0" destOrd="0" presId="urn:microsoft.com/office/officeart/2005/8/layout/vList2"/>
    <dgm:cxn modelId="{33E91286-0D36-4969-8FB4-8D2567894FEA}" srcId="{1F0FA789-EAF4-4913-B5F5-C7B284E73BD9}" destId="{9E6328F3-6323-4DD1-BA3C-A67CD56F0221}" srcOrd="1" destOrd="0" parTransId="{1501C047-EB8F-4697-BF75-208100CA1492}" sibTransId="{AE6B76BA-C5A5-4C74-8532-FCE54F9EB07C}"/>
    <dgm:cxn modelId="{F31D308E-FAC7-4851-8746-99C58DC2AA7A}" srcId="{1F0FA789-EAF4-4913-B5F5-C7B284E73BD9}" destId="{96F65F1E-51FD-4E2F-85B3-DC6DB3E0203F}" srcOrd="4" destOrd="0" parTransId="{02A7BDCF-B7F4-45D6-BF96-34BDEB2A9EEC}" sibTransId="{36019347-A7D6-4C9E-9159-ABABAD0DAFAE}"/>
    <dgm:cxn modelId="{60DAA4A8-32C1-4A3F-B3B6-51F909E0EF4D}" type="presOf" srcId="{A7F59C0C-E151-4310-967F-A0D0CE1C1709}" destId="{604BDBB3-B2C4-4B4E-896F-272B8BCF572E}" srcOrd="0" destOrd="0" presId="urn:microsoft.com/office/officeart/2005/8/layout/vList2"/>
    <dgm:cxn modelId="{8EB83AB5-C1C3-4B26-9919-DECF69843369}" srcId="{1F0FA789-EAF4-4913-B5F5-C7B284E73BD9}" destId="{A7F59C0C-E151-4310-967F-A0D0CE1C1709}" srcOrd="0" destOrd="0" parTransId="{D137F37D-9F8F-4CA0-875A-F99B23461B37}" sibTransId="{EB79D2D8-B7C3-4BA3-8EF0-3093202C6C81}"/>
    <dgm:cxn modelId="{237833B6-0280-4B61-9B3F-C10515865CCD}" type="presOf" srcId="{96F65F1E-51FD-4E2F-85B3-DC6DB3E0203F}" destId="{0A89D794-F6EB-4862-BD19-838AF51D18D8}" srcOrd="0" destOrd="0" presId="urn:microsoft.com/office/officeart/2005/8/layout/vList2"/>
    <dgm:cxn modelId="{2A4C35CF-90D5-4026-AE6A-C1FF2E9484F4}" type="presParOf" srcId="{397043DC-9A87-4005-A35E-5B5F2E611C53}" destId="{604BDBB3-B2C4-4B4E-896F-272B8BCF572E}" srcOrd="0" destOrd="0" presId="urn:microsoft.com/office/officeart/2005/8/layout/vList2"/>
    <dgm:cxn modelId="{B6C288B7-1EF5-4692-B9CE-91B5F785CFDA}" type="presParOf" srcId="{397043DC-9A87-4005-A35E-5B5F2E611C53}" destId="{299A9CB3-548F-4FBF-847A-F74DC16F297D}" srcOrd="1" destOrd="0" presId="urn:microsoft.com/office/officeart/2005/8/layout/vList2"/>
    <dgm:cxn modelId="{C6DD23FD-A5F1-437A-A9C7-85AD733D7269}" type="presParOf" srcId="{397043DC-9A87-4005-A35E-5B5F2E611C53}" destId="{1336042A-7027-4BFC-ABA1-33857D52E301}" srcOrd="2" destOrd="0" presId="urn:microsoft.com/office/officeart/2005/8/layout/vList2"/>
    <dgm:cxn modelId="{7C2D3124-B946-4155-9DBB-E8E4CC176A9C}" type="presParOf" srcId="{397043DC-9A87-4005-A35E-5B5F2E611C53}" destId="{0AA83CB7-CC1B-4C4A-A423-5FE50BDE5450}" srcOrd="3" destOrd="0" presId="urn:microsoft.com/office/officeart/2005/8/layout/vList2"/>
    <dgm:cxn modelId="{A46D6518-C845-4823-A664-F8654812E19A}" type="presParOf" srcId="{397043DC-9A87-4005-A35E-5B5F2E611C53}" destId="{A3BA4D80-7008-4D14-898D-9820747AB317}" srcOrd="4" destOrd="0" presId="urn:microsoft.com/office/officeart/2005/8/layout/vList2"/>
    <dgm:cxn modelId="{75303317-F880-4BCF-803F-CC6E6D7746D6}" type="presParOf" srcId="{397043DC-9A87-4005-A35E-5B5F2E611C53}" destId="{37D6D58B-62F6-4A33-AD84-69B4D4DAE757}" srcOrd="5" destOrd="0" presId="urn:microsoft.com/office/officeart/2005/8/layout/vList2"/>
    <dgm:cxn modelId="{508407AA-3093-4490-9FA4-BEC373CF3316}" type="presParOf" srcId="{397043DC-9A87-4005-A35E-5B5F2E611C53}" destId="{8C545B31-43EC-4166-A48E-DC181EDB68D7}" srcOrd="6" destOrd="0" presId="urn:microsoft.com/office/officeart/2005/8/layout/vList2"/>
    <dgm:cxn modelId="{995E71E4-028F-4424-9F97-E7E4BA6CCF14}" type="presParOf" srcId="{397043DC-9A87-4005-A35E-5B5F2E611C53}" destId="{66859907-7F35-4ECF-9FCD-58F61A576ADB}" srcOrd="7" destOrd="0" presId="urn:microsoft.com/office/officeart/2005/8/layout/vList2"/>
    <dgm:cxn modelId="{B493EB0B-78BF-47BD-B44A-2179B03F8A9C}" type="presParOf" srcId="{397043DC-9A87-4005-A35E-5B5F2E611C53}" destId="{0A89D794-F6EB-4862-BD19-838AF51D18D8}" srcOrd="8" destOrd="0" presId="urn:microsoft.com/office/officeart/2005/8/layout/vList2"/>
    <dgm:cxn modelId="{38A38DAA-9113-4CB9-8204-B22E3EC323A4}" type="presParOf" srcId="{397043DC-9A87-4005-A35E-5B5F2E611C53}" destId="{8C4E6502-C63E-4CE5-912F-415E8C737051}" srcOrd="9" destOrd="0" presId="urn:microsoft.com/office/officeart/2005/8/layout/vList2"/>
    <dgm:cxn modelId="{C4EE9F2A-DDA1-48CD-BEB7-BB5B10A41973}" type="presParOf" srcId="{397043DC-9A87-4005-A35E-5B5F2E611C53}" destId="{5E04A0F2-97D2-466A-9203-E13EA7873B44}" srcOrd="10" destOrd="0" presId="urn:microsoft.com/office/officeart/2005/8/layout/vList2"/>
    <dgm:cxn modelId="{384F33A9-89CA-497E-A152-57261EC10AB5}" type="presParOf" srcId="{397043DC-9A87-4005-A35E-5B5F2E611C53}" destId="{674DEE7D-1843-43F3-A72B-E877F6F475CF}" srcOrd="11" destOrd="0" presId="urn:microsoft.com/office/officeart/2005/8/layout/vList2"/>
    <dgm:cxn modelId="{21090D7B-0615-425F-9CFC-22CF4BCE1621}" type="presParOf" srcId="{397043DC-9A87-4005-A35E-5B5F2E611C53}" destId="{AD79A72E-4A80-4E9C-A6D9-EE307955150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BDBB3-B2C4-4B4E-896F-272B8BCF572E}">
      <dsp:nvSpPr>
        <dsp:cNvPr id="0" name=""/>
        <dsp:cNvSpPr/>
      </dsp:nvSpPr>
      <dsp:spPr>
        <a:xfrm>
          <a:off x="0" y="82849"/>
          <a:ext cx="5687484" cy="6177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Maintain an optimum electrolytic contact between the zinc anode and concrete overlay. </a:t>
          </a:r>
          <a:endParaRPr lang="en-US" sz="1600" kern="1200" dirty="0"/>
        </a:p>
      </dsp:txBody>
      <dsp:txXfrm>
        <a:off x="30157" y="113006"/>
        <a:ext cx="5627170" cy="557446"/>
      </dsp:txXfrm>
    </dsp:sp>
    <dsp:sp modelId="{1336042A-7027-4BFC-ABA1-33857D52E301}">
      <dsp:nvSpPr>
        <dsp:cNvPr id="0" name=""/>
        <dsp:cNvSpPr/>
      </dsp:nvSpPr>
      <dsp:spPr>
        <a:xfrm>
          <a:off x="0" y="746689"/>
          <a:ext cx="5687484" cy="6177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Maintain durable galvanic activity of zinc anode for long-term performance.</a:t>
          </a:r>
          <a:endParaRPr lang="en-US" sz="1600" kern="1200" dirty="0"/>
        </a:p>
      </dsp:txBody>
      <dsp:txXfrm>
        <a:off x="30157" y="776846"/>
        <a:ext cx="5627170" cy="557446"/>
      </dsp:txXfrm>
    </dsp:sp>
    <dsp:sp modelId="{A3BA4D80-7008-4D14-898D-9820747AB317}">
      <dsp:nvSpPr>
        <dsp:cNvPr id="0" name=""/>
        <dsp:cNvSpPr/>
      </dsp:nvSpPr>
      <dsp:spPr>
        <a:xfrm>
          <a:off x="0" y="1410529"/>
          <a:ext cx="5687484" cy="6177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Prevent self-passivation of the zinc anode.</a:t>
          </a:r>
          <a:endParaRPr lang="en-US" sz="1600" kern="1200" dirty="0"/>
        </a:p>
      </dsp:txBody>
      <dsp:txXfrm>
        <a:off x="30157" y="1440686"/>
        <a:ext cx="5627170" cy="557446"/>
      </dsp:txXfrm>
    </dsp:sp>
    <dsp:sp modelId="{8C545B31-43EC-4166-A48E-DC181EDB68D7}">
      <dsp:nvSpPr>
        <dsp:cNvPr id="0" name=""/>
        <dsp:cNvSpPr/>
      </dsp:nvSpPr>
      <dsp:spPr>
        <a:xfrm>
          <a:off x="0" y="2074369"/>
          <a:ext cx="5687484" cy="6177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Assure high and durable adhesion towards the concrete overlay, &gt;1.5 </a:t>
          </a:r>
          <a:r>
            <a:rPr lang="en-US" sz="1600" b="0" i="0" kern="1200" baseline="0" dirty="0" err="1"/>
            <a:t>Mpa</a:t>
          </a:r>
          <a:r>
            <a:rPr lang="en-US" sz="1600" b="0" i="0" kern="1200" baseline="0" dirty="0"/>
            <a:t>.</a:t>
          </a:r>
          <a:endParaRPr lang="en-US" sz="1600" kern="1200" dirty="0"/>
        </a:p>
      </dsp:txBody>
      <dsp:txXfrm>
        <a:off x="30157" y="2104526"/>
        <a:ext cx="5627170" cy="557446"/>
      </dsp:txXfrm>
    </dsp:sp>
    <dsp:sp modelId="{0A89D794-F6EB-4862-BD19-838AF51D18D8}">
      <dsp:nvSpPr>
        <dsp:cNvPr id="0" name=""/>
        <dsp:cNvSpPr/>
      </dsp:nvSpPr>
      <dsp:spPr>
        <a:xfrm>
          <a:off x="0" y="2738209"/>
          <a:ext cx="5687484" cy="6177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 electrolytic conductivity, specific resistance at 75% RH, &lt;90 </a:t>
          </a:r>
          <a:r>
            <a:rPr lang="en-US" sz="1600" kern="1200" dirty="0" err="1"/>
            <a:t>ohm.m</a:t>
          </a:r>
          <a:endParaRPr lang="en-US" sz="1600" kern="1200" dirty="0"/>
        </a:p>
      </dsp:txBody>
      <dsp:txXfrm>
        <a:off x="30157" y="2768366"/>
        <a:ext cx="5627170" cy="557446"/>
      </dsp:txXfrm>
    </dsp:sp>
    <dsp:sp modelId="{5E04A0F2-97D2-466A-9203-E13EA7873B44}">
      <dsp:nvSpPr>
        <dsp:cNvPr id="0" name=""/>
        <dsp:cNvSpPr/>
      </dsp:nvSpPr>
      <dsp:spPr>
        <a:xfrm>
          <a:off x="0" y="3402049"/>
          <a:ext cx="5687484" cy="6177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Provide enough space for anodic products formed</a:t>
          </a:r>
          <a:endParaRPr lang="en-US" sz="1600" kern="1200" dirty="0"/>
        </a:p>
      </dsp:txBody>
      <dsp:txXfrm>
        <a:off x="30157" y="3432206"/>
        <a:ext cx="5627170" cy="557446"/>
      </dsp:txXfrm>
    </dsp:sp>
    <dsp:sp modelId="{AD79A72E-4A80-4E9C-A6D9-EE307955150C}">
      <dsp:nvSpPr>
        <dsp:cNvPr id="0" name=""/>
        <dsp:cNvSpPr/>
      </dsp:nvSpPr>
      <dsp:spPr>
        <a:xfrm>
          <a:off x="0" y="4065889"/>
          <a:ext cx="5687484" cy="6177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Suitable for pre-stressed concrete elements</a:t>
          </a:r>
        </a:p>
      </dsp:txBody>
      <dsp:txXfrm>
        <a:off x="30157" y="4096046"/>
        <a:ext cx="5627170" cy="55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r>
              <a:rPr lang="en-US" altLang="en-US"/>
              <a:t>STRUCTURAL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677CA714-E40D-4C36-8BFE-C846D13C9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491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 alt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788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0ACD438B-F553-4367-95FC-85D20F4A9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18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indent="117475" algn="l" rtl="0" fontAlgn="base">
      <a:spcBef>
        <a:spcPts val="0"/>
      </a:spcBef>
      <a:spcAft>
        <a:spcPts val="400"/>
      </a:spcAft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indent="117475" algn="l" rtl="0" fontAlgn="base">
      <a:spcBef>
        <a:spcPts val="0"/>
      </a:spcBef>
      <a:spcAft>
        <a:spcPts val="400"/>
      </a:spcAft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indent="117475" algn="l" rtl="0" fontAlgn="base">
      <a:spcBef>
        <a:spcPts val="0"/>
      </a:spcBef>
      <a:spcAft>
        <a:spcPts val="400"/>
      </a:spcAft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indent="117475" algn="l" rtl="0" fontAlgn="base">
      <a:spcBef>
        <a:spcPts val="0"/>
      </a:spcBef>
      <a:spcAft>
        <a:spcPts val="400"/>
      </a:spcAft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indent="117475" algn="l" rtl="0" fontAlgn="base">
      <a:spcBef>
        <a:spcPts val="0"/>
      </a:spcBef>
      <a:spcAft>
        <a:spcPts val="400"/>
      </a:spcAft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1174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Char char="•"/>
              <a:tabLst/>
              <a:defRPr/>
            </a:pPr>
            <a:endParaRPr lang="en-US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STRUCTURAL TECHNOLOGIES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D438B-F553-4367-95FC-85D20F4A90F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145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25400-D344-46FB-AE46-E9BFCC0088E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897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964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277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D438B-F553-4367-95FC-85D20F4A90F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629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25400-D344-46FB-AE46-E9BFCC0088E6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583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360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665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940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824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6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93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0513" defTabSz="9493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750" indent="-231775" defTabSz="9493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31775" defTabSz="9493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6138" indent="-231775" defTabSz="9493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3338" indent="-231775" defTabSz="94932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0538" indent="-231775" defTabSz="94932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7738" indent="-231775" defTabSz="94932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4938" indent="-231775" defTabSz="94932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493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0513" defTabSz="9493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750" indent="-231775" defTabSz="9493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31775" defTabSz="9493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6138" indent="-231775" defTabSz="9493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3338" indent="-231775" defTabSz="94932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0538" indent="-231775" defTabSz="94932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7738" indent="-231775" defTabSz="94932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4938" indent="-231775" defTabSz="94932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93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5AF24-737F-47A0-B80B-CB4B8A3BE2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93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There are three companies that make up Structural Group. </a:t>
            </a:r>
          </a:p>
          <a:p>
            <a:pPr lvl="1" eaLnBrk="1" hangingPunct="1"/>
            <a:endParaRPr lang="en-US" altLang="en-US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We provide products and a broad ranger of engineering support services through Structural Technologies.</a:t>
            </a:r>
          </a:p>
          <a:p>
            <a:pPr lvl="1" eaLnBrk="1" hangingPunct="1"/>
            <a:endParaRPr lang="en-US" altLang="en-US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And  industry leading comprehensive specialty repair and new construction services through our two contracting companies, STRUCTURAL and PULLMAN.</a:t>
            </a:r>
          </a:p>
          <a:p>
            <a:pPr lvl="1" eaLnBrk="1" hangingPunct="1"/>
            <a:endParaRPr lang="en-US" altLang="en-US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By combining these capabilities we offer our customers comprehensive turnkey solutions that integrate products, engineering support and contracting.</a:t>
            </a:r>
          </a:p>
          <a:p>
            <a:pPr lvl="1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1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340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559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591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158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36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94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983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624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81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76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207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37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25400-D344-46FB-AE46-E9BFCC0088E6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132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5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0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037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D438B-F553-4367-95FC-85D20F4A90F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57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CD438B-F553-4367-95FC-85D20F4A90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426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5400-D344-46FB-AE46-E9BFCC0088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745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2B849A-B274-4D65-97F1-49CB0A70E8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07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914400" y="296545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916519" y="4767263"/>
            <a:ext cx="10358967" cy="11303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0" y="6286500"/>
            <a:ext cx="12192000" cy="0"/>
          </a:xfrm>
          <a:prstGeom prst="line">
            <a:avLst/>
          </a:prstGeom>
          <a:noFill/>
          <a:ln w="28575">
            <a:solidFill>
              <a:srgbClr val="AA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188" name="Group 28"/>
          <p:cNvGrpSpPr>
            <a:grpSpLocks/>
          </p:cNvGrpSpPr>
          <p:nvPr/>
        </p:nvGrpSpPr>
        <p:grpSpPr bwMode="auto">
          <a:xfrm>
            <a:off x="0" y="6326188"/>
            <a:ext cx="9144000" cy="531812"/>
            <a:chOff x="0" y="3972"/>
            <a:chExt cx="4320" cy="348"/>
          </a:xfrm>
        </p:grpSpPr>
        <p:sp>
          <p:nvSpPr>
            <p:cNvPr id="92189" name="Rectangle 29"/>
            <p:cNvSpPr>
              <a:spLocks noChangeArrowheads="1"/>
            </p:cNvSpPr>
            <p:nvPr userDrawn="1"/>
          </p:nvSpPr>
          <p:spPr bwMode="auto">
            <a:xfrm>
              <a:off x="0" y="3972"/>
              <a:ext cx="2880" cy="348"/>
            </a:xfrm>
            <a:prstGeom prst="rect">
              <a:avLst/>
            </a:prstGeom>
            <a:solidFill>
              <a:srgbClr val="0038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0" name="Rectangle 30"/>
            <p:cNvSpPr>
              <a:spLocks noChangeArrowheads="1"/>
            </p:cNvSpPr>
            <p:nvPr userDrawn="1"/>
          </p:nvSpPr>
          <p:spPr bwMode="auto">
            <a:xfrm>
              <a:off x="2880" y="3972"/>
              <a:ext cx="1440" cy="348"/>
            </a:xfrm>
            <a:prstGeom prst="rect">
              <a:avLst/>
            </a:prstGeom>
            <a:gradFill rotWithShape="1">
              <a:gsLst>
                <a:gs pos="0">
                  <a:srgbClr val="00386B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1116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8501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 </a:t>
            </a:r>
          </a:p>
        </p:txBody>
      </p:sp>
    </p:spTree>
    <p:extLst>
      <p:ext uri="{BB962C8B-B14F-4D97-AF65-F5344CB8AC3E}">
        <p14:creationId xmlns:p14="http://schemas.microsoft.com/office/powerpoint/2010/main" val="1094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23392" y="1556792"/>
            <a:ext cx="11040533" cy="4968552"/>
          </a:xfrm>
          <a:prstGeom prst="rect">
            <a:avLst/>
          </a:prstGeom>
        </p:spPr>
        <p:txBody>
          <a:bodyPr/>
          <a:lstStyle>
            <a:lvl1pPr marL="358775" indent="-358775">
              <a:buClr>
                <a:srgbClr val="0094D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text</a:t>
            </a:r>
            <a:endParaRPr lang="fr-CA" dirty="0"/>
          </a:p>
          <a:p>
            <a:pPr lvl="0"/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247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2474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23392" y="1556792"/>
            <a:ext cx="11040533" cy="4968552"/>
          </a:xfrm>
          <a:prstGeom prst="rect">
            <a:avLst/>
          </a:prstGeom>
        </p:spPr>
        <p:txBody>
          <a:bodyPr/>
          <a:lstStyle>
            <a:lvl1pPr marL="269081" indent="-269081">
              <a:buClr>
                <a:srgbClr val="0094D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text</a:t>
            </a:r>
            <a:endParaRPr lang="fr-CA" dirty="0"/>
          </a:p>
          <a:p>
            <a:pPr lvl="0"/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247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23392" y="1556792"/>
            <a:ext cx="11040533" cy="4968552"/>
          </a:xfrm>
          <a:prstGeom prst="rect">
            <a:avLst/>
          </a:prstGeom>
        </p:spPr>
        <p:txBody>
          <a:bodyPr/>
          <a:lstStyle>
            <a:lvl1pPr marL="269081" indent="-269081">
              <a:buClr>
                <a:srgbClr val="0094D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text</a:t>
            </a:r>
            <a:endParaRPr lang="fr-CA" dirty="0"/>
          </a:p>
          <a:p>
            <a:pPr lvl="0"/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247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23392" y="1556792"/>
            <a:ext cx="11040533" cy="4968552"/>
          </a:xfrm>
          <a:prstGeom prst="rect">
            <a:avLst/>
          </a:prstGeom>
        </p:spPr>
        <p:txBody>
          <a:bodyPr/>
          <a:lstStyle>
            <a:lvl1pPr marL="269081" indent="-269081">
              <a:buClr>
                <a:srgbClr val="0094D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text</a:t>
            </a:r>
            <a:endParaRPr lang="fr-CA" dirty="0"/>
          </a:p>
          <a:p>
            <a:pPr lvl="0"/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247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53818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914400" y="296545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916518" y="4767263"/>
            <a:ext cx="10358967" cy="1130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0" y="6286500"/>
            <a:ext cx="12192000" cy="0"/>
          </a:xfrm>
          <a:prstGeom prst="line">
            <a:avLst/>
          </a:prstGeom>
          <a:noFill/>
          <a:ln w="28575">
            <a:solidFill>
              <a:srgbClr val="AA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188" name="Group 28"/>
          <p:cNvGrpSpPr>
            <a:grpSpLocks/>
          </p:cNvGrpSpPr>
          <p:nvPr/>
        </p:nvGrpSpPr>
        <p:grpSpPr bwMode="auto">
          <a:xfrm>
            <a:off x="0" y="6326188"/>
            <a:ext cx="9144000" cy="531812"/>
            <a:chOff x="0" y="3972"/>
            <a:chExt cx="4320" cy="348"/>
          </a:xfrm>
        </p:grpSpPr>
        <p:sp>
          <p:nvSpPr>
            <p:cNvPr id="92189" name="Rectangle 29"/>
            <p:cNvSpPr>
              <a:spLocks noChangeArrowheads="1"/>
            </p:cNvSpPr>
            <p:nvPr userDrawn="1"/>
          </p:nvSpPr>
          <p:spPr bwMode="auto">
            <a:xfrm>
              <a:off x="0" y="3972"/>
              <a:ext cx="2880" cy="348"/>
            </a:xfrm>
            <a:prstGeom prst="rect">
              <a:avLst/>
            </a:prstGeom>
            <a:solidFill>
              <a:srgbClr val="0038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0" name="Rectangle 30"/>
            <p:cNvSpPr>
              <a:spLocks noChangeArrowheads="1"/>
            </p:cNvSpPr>
            <p:nvPr userDrawn="1"/>
          </p:nvSpPr>
          <p:spPr bwMode="auto">
            <a:xfrm>
              <a:off x="2880" y="3972"/>
              <a:ext cx="1440" cy="348"/>
            </a:xfrm>
            <a:prstGeom prst="rect">
              <a:avLst/>
            </a:prstGeom>
            <a:gradFill rotWithShape="1">
              <a:gsLst>
                <a:gs pos="0">
                  <a:srgbClr val="00386B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2193" name="Picture 33" descr="structural_2CC_h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885" y="828675"/>
            <a:ext cx="4550833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8829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386882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3907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5" y="1714500"/>
            <a:ext cx="11578167" cy="4383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53019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334" y="1571626"/>
            <a:ext cx="568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017" y="1571626"/>
            <a:ext cx="568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62902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226388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490856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25920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64996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83697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09446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9484" y="271464"/>
            <a:ext cx="28956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334" y="271464"/>
            <a:ext cx="8489951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485405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8" y="228602"/>
            <a:ext cx="1134745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02168" y="1676403"/>
            <a:ext cx="5592233" cy="44227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2" y="1676403"/>
            <a:ext cx="5592233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05A64-F417-9378-E995-61080AA27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07139" y="6245225"/>
            <a:ext cx="3047496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66F25-E8FB-25ED-8E4F-3EA44593E8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6122" y="6245225"/>
            <a:ext cx="385975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3F408-40AC-96C8-1DC1-99E9D68798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365" y="6245225"/>
            <a:ext cx="3047496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DDA0FB-E116-49B3-B4C1-BDB033C66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341226"/>
      </p:ext>
    </p:extLst>
  </p:cSld>
  <p:clrMapOvr>
    <a:masterClrMapping/>
  </p:clrMapOvr>
  <p:transition>
    <p:plu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8" y="228602"/>
            <a:ext cx="1134745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2168" y="1676403"/>
            <a:ext cx="11387667" cy="44227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625A86-2DF5-AAD0-8520-8999B2539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07139" y="6245225"/>
            <a:ext cx="3047496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17CBA0-7C26-C8AC-0BEF-C9BE5F2FA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6122" y="6245225"/>
            <a:ext cx="385975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E4393D-5209-C6D3-EA38-4A7D198C0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365" y="6245225"/>
            <a:ext cx="3047496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D35F0CA-3C1F-46D8-AAE6-7B85E8A97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706758"/>
      </p:ext>
    </p:extLst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335" y="1714500"/>
            <a:ext cx="5687484" cy="4383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017" y="1714500"/>
            <a:ext cx="5687483" cy="4383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706852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692551" y="6571756"/>
            <a:ext cx="1210357" cy="120951"/>
          </a:xfrm>
          <a:prstGeom prst="rect">
            <a:avLst/>
          </a:prstGeom>
        </p:spPr>
        <p:txBody>
          <a:bodyPr anchor="ctr" anchorCtr="0"/>
          <a:lstStyle/>
          <a:p>
            <a:fld id="{5675E65B-BB2E-464B-81E6-74CD1D1652DF}" type="datetime1">
              <a:rPr lang="en-GB" sz="800" smtClean="0">
                <a:solidFill>
                  <a:schemeClr val="tx1"/>
                </a:solidFill>
              </a:rPr>
              <a:t>09/07/2024</a:t>
            </a:fld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4793" y="6571757"/>
            <a:ext cx="4114800" cy="121145"/>
          </a:xfrm>
          <a:prstGeom prst="rect">
            <a:avLst/>
          </a:prstGeom>
        </p:spPr>
        <p:txBody>
          <a:bodyPr anchor="ctr" anchorCtr="0"/>
          <a:lstStyle/>
          <a:p>
            <a:pPr algn="l"/>
            <a:r>
              <a:rPr lang="en-GB" sz="800">
                <a:solidFill>
                  <a:schemeClr val="tx1"/>
                </a:solidFill>
              </a:rPr>
              <a:t>Mott MacDonald | Presentation 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17742" y="6571755"/>
            <a:ext cx="774260" cy="129212"/>
          </a:xfrm>
          <a:prstGeom prst="rect">
            <a:avLst/>
          </a:prstGeom>
        </p:spPr>
        <p:txBody>
          <a:bodyPr/>
          <a:lstStyle/>
          <a:p>
            <a:pPr algn="l"/>
            <a:fld id="{BABD0E14-9EA4-4C5F-B31D-7C439EC27C29}" type="slidenum">
              <a:rPr lang="en-GB" sz="800" smtClean="0">
                <a:solidFill>
                  <a:schemeClr val="tx1"/>
                </a:solidFill>
              </a:rPr>
              <a:pPr algn="l"/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00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914400" y="296545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916519" y="4767263"/>
            <a:ext cx="10358967" cy="11303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0" y="6286500"/>
            <a:ext cx="12192000" cy="0"/>
          </a:xfrm>
          <a:prstGeom prst="line">
            <a:avLst/>
          </a:prstGeom>
          <a:noFill/>
          <a:ln w="28575">
            <a:solidFill>
              <a:srgbClr val="AA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188" name="Group 28"/>
          <p:cNvGrpSpPr>
            <a:grpSpLocks/>
          </p:cNvGrpSpPr>
          <p:nvPr/>
        </p:nvGrpSpPr>
        <p:grpSpPr bwMode="auto">
          <a:xfrm>
            <a:off x="0" y="6326188"/>
            <a:ext cx="9144000" cy="531812"/>
            <a:chOff x="0" y="3972"/>
            <a:chExt cx="4320" cy="348"/>
          </a:xfrm>
        </p:grpSpPr>
        <p:sp>
          <p:nvSpPr>
            <p:cNvPr id="92189" name="Rectangle 29"/>
            <p:cNvSpPr>
              <a:spLocks noChangeArrowheads="1"/>
            </p:cNvSpPr>
            <p:nvPr userDrawn="1"/>
          </p:nvSpPr>
          <p:spPr bwMode="auto">
            <a:xfrm>
              <a:off x="0" y="3972"/>
              <a:ext cx="2880" cy="348"/>
            </a:xfrm>
            <a:prstGeom prst="rect">
              <a:avLst/>
            </a:prstGeom>
            <a:solidFill>
              <a:srgbClr val="0038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0" name="Rectangle 30"/>
            <p:cNvSpPr>
              <a:spLocks noChangeArrowheads="1"/>
            </p:cNvSpPr>
            <p:nvPr userDrawn="1"/>
          </p:nvSpPr>
          <p:spPr bwMode="auto">
            <a:xfrm>
              <a:off x="2880" y="3972"/>
              <a:ext cx="1440" cy="348"/>
            </a:xfrm>
            <a:prstGeom prst="rect">
              <a:avLst/>
            </a:prstGeom>
            <a:gradFill rotWithShape="1">
              <a:gsLst>
                <a:gs pos="0">
                  <a:srgbClr val="00386B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967562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5" y="1714500"/>
            <a:ext cx="11578167" cy="4383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759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335" y="1714500"/>
            <a:ext cx="5687484" cy="4383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017" y="1714500"/>
            <a:ext cx="5687483" cy="4383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247900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12715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79717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632034" y="6420851"/>
            <a:ext cx="727969" cy="336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  <a:hlinkClick r:id="" action="ppaction://hlinkshowjump?jump=previousslide"/>
              </a:rPr>
              <a:t>◄</a:t>
            </a:r>
            <a:r>
              <a:rPr lang="en-US" sz="1200" b="1" dirty="0">
                <a:hlinkClick r:id="" action="ppaction://hlinkshowjump?jump=previousslide"/>
              </a:rPr>
              <a:t>BACK</a:t>
            </a:r>
            <a:endParaRPr lang="en-US" sz="1200" b="1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797415" y="6420851"/>
            <a:ext cx="727969" cy="336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  <a:hlinkClick r:id="" action="ppaction://hlinkshowjump?jump=nextslide"/>
              </a:rPr>
              <a:t>NEXT ► </a:t>
            </a:r>
            <a:endParaRPr lang="en-US" sz="1200" b="1" dirty="0"/>
          </a:p>
        </p:txBody>
      </p:sp>
      <p:sp>
        <p:nvSpPr>
          <p:cNvPr id="10" name="TextBox 9">
            <a:hlinkClick r:id="" action="ppaction://noaction"/>
          </p:cNvPr>
          <p:cNvSpPr txBox="1"/>
          <p:nvPr userDrawn="1"/>
        </p:nvSpPr>
        <p:spPr>
          <a:xfrm>
            <a:off x="3465353" y="6420851"/>
            <a:ext cx="1226712" cy="336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  <a:hlinkClick r:id="" action="ppaction://noaction"/>
              </a:rPr>
              <a:t>PROBLEMS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6391368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EC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632034" y="6420851"/>
            <a:ext cx="727969" cy="336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  <a:hlinkClick r:id="" action="ppaction://hlinkshowjump?jump=previousslide"/>
              </a:rPr>
              <a:t>◄</a:t>
            </a:r>
            <a:r>
              <a:rPr lang="en-US" sz="1200" b="1" dirty="0">
                <a:hlinkClick r:id="" action="ppaction://hlinkshowjump?jump=previousslide"/>
              </a:rPr>
              <a:t>BACK</a:t>
            </a:r>
            <a:endParaRPr lang="en-US" sz="1200" b="1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797415" y="6420851"/>
            <a:ext cx="727969" cy="336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  <a:hlinkClick r:id="" action="ppaction://hlinkshowjump?jump=nextslide"/>
              </a:rPr>
              <a:t>NEXT ► </a:t>
            </a:r>
            <a:endParaRPr lang="en-US" sz="1200" b="1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465353" y="6420851"/>
            <a:ext cx="1226712" cy="336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  <a:hlinkClick r:id="" action="ppaction://noaction"/>
              </a:rPr>
              <a:t>PROTECTION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569006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236916"/>
            <a:ext cx="10515600" cy="2852737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60578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158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8501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4" name="TextBox 3">
            <a:hlinkClick r:id="" action="ppaction://noaction"/>
          </p:cNvPr>
          <p:cNvSpPr txBox="1"/>
          <p:nvPr userDrawn="1"/>
        </p:nvSpPr>
        <p:spPr>
          <a:xfrm>
            <a:off x="10032437" y="240710"/>
            <a:ext cx="1824203" cy="261610"/>
          </a:xfrm>
          <a:prstGeom prst="rect">
            <a:avLst/>
          </a:prstGeom>
          <a:solidFill>
            <a:srgbClr val="0094D2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SIMCO Services</a:t>
            </a:r>
          </a:p>
        </p:txBody>
      </p:sp>
      <p:sp>
        <p:nvSpPr>
          <p:cNvPr id="6" name="TextBox 5">
            <a:hlinkClick r:id="" action="ppaction://noaction"/>
          </p:cNvPr>
          <p:cNvSpPr txBox="1"/>
          <p:nvPr userDrawn="1"/>
        </p:nvSpPr>
        <p:spPr>
          <a:xfrm>
            <a:off x="10032437" y="607988"/>
            <a:ext cx="1824203" cy="261610"/>
          </a:xfrm>
          <a:prstGeom prst="rect">
            <a:avLst/>
          </a:prstGeom>
          <a:solidFill>
            <a:srgbClr val="0094D2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Structural Group</a:t>
            </a:r>
          </a:p>
        </p:txBody>
      </p:sp>
    </p:spTree>
    <p:extLst>
      <p:ext uri="{BB962C8B-B14F-4D97-AF65-F5344CB8AC3E}">
        <p14:creationId xmlns:p14="http://schemas.microsoft.com/office/powerpoint/2010/main" val="414795012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641013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1116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8501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 </a:t>
            </a:r>
          </a:p>
        </p:txBody>
      </p:sp>
    </p:spTree>
    <p:extLst>
      <p:ext uri="{BB962C8B-B14F-4D97-AF65-F5344CB8AC3E}">
        <p14:creationId xmlns:p14="http://schemas.microsoft.com/office/powerpoint/2010/main" val="157409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23392" y="1556792"/>
            <a:ext cx="11040533" cy="4968552"/>
          </a:xfrm>
          <a:prstGeom prst="rect">
            <a:avLst/>
          </a:prstGeom>
        </p:spPr>
        <p:txBody>
          <a:bodyPr/>
          <a:lstStyle>
            <a:lvl1pPr marL="358775" indent="-358775">
              <a:buClr>
                <a:srgbClr val="0094D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text</a:t>
            </a:r>
            <a:endParaRPr lang="fr-CA" dirty="0"/>
          </a:p>
          <a:p>
            <a:pPr lvl="0"/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247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2474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23392" y="1556792"/>
            <a:ext cx="11040533" cy="4968552"/>
          </a:xfrm>
          <a:prstGeom prst="rect">
            <a:avLst/>
          </a:prstGeom>
        </p:spPr>
        <p:txBody>
          <a:bodyPr/>
          <a:lstStyle>
            <a:lvl1pPr marL="269081" indent="-269081">
              <a:buClr>
                <a:srgbClr val="0094D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text</a:t>
            </a:r>
            <a:endParaRPr lang="fr-CA" dirty="0"/>
          </a:p>
          <a:p>
            <a:pPr lvl="0"/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247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1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23392" y="1556792"/>
            <a:ext cx="11040533" cy="4968552"/>
          </a:xfrm>
          <a:prstGeom prst="rect">
            <a:avLst/>
          </a:prstGeom>
        </p:spPr>
        <p:txBody>
          <a:bodyPr/>
          <a:lstStyle>
            <a:lvl1pPr marL="269081" indent="-269081">
              <a:buClr>
                <a:srgbClr val="0094D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text</a:t>
            </a:r>
            <a:endParaRPr lang="fr-CA" dirty="0"/>
          </a:p>
          <a:p>
            <a:pPr lvl="0"/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247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1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23392" y="1556792"/>
            <a:ext cx="11040533" cy="4968552"/>
          </a:xfrm>
          <a:prstGeom prst="rect">
            <a:avLst/>
          </a:prstGeom>
        </p:spPr>
        <p:txBody>
          <a:bodyPr/>
          <a:lstStyle>
            <a:lvl1pPr marL="269081" indent="-269081">
              <a:buClr>
                <a:srgbClr val="0094D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text</a:t>
            </a:r>
            <a:endParaRPr lang="fr-CA" dirty="0"/>
          </a:p>
          <a:p>
            <a:pPr lvl="0"/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247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18" y="271463"/>
            <a:ext cx="115781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6917" y="1571626"/>
            <a:ext cx="568748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571626"/>
            <a:ext cx="568748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10128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6918" y="271463"/>
            <a:ext cx="115781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6334" y="1571625"/>
            <a:ext cx="5687484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7017" y="1571625"/>
            <a:ext cx="5687483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96334" y="3910014"/>
            <a:ext cx="5687484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017" y="3910014"/>
            <a:ext cx="5687483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154262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84167" y="6237288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00290B-78BF-4692-A7D2-6538B20B46EC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74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914400" y="296545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916521" y="4767263"/>
            <a:ext cx="10358967" cy="1130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Name</a:t>
            </a:r>
          </a:p>
          <a:p>
            <a:pPr lvl="0"/>
            <a:r>
              <a:rPr lang="en-US" altLang="en-US" noProof="0"/>
              <a:t>Phone</a:t>
            </a:r>
          </a:p>
          <a:p>
            <a:pPr lvl="0"/>
            <a:r>
              <a:rPr lang="en-US" altLang="en-US" noProof="0"/>
              <a:t>Email</a:t>
            </a:r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0" y="6286500"/>
            <a:ext cx="12192000" cy="0"/>
          </a:xfrm>
          <a:prstGeom prst="line">
            <a:avLst/>
          </a:prstGeom>
          <a:noFill/>
          <a:ln w="28575">
            <a:solidFill>
              <a:srgbClr val="AA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92188" name="Group 28"/>
          <p:cNvGrpSpPr>
            <a:grpSpLocks/>
          </p:cNvGrpSpPr>
          <p:nvPr/>
        </p:nvGrpSpPr>
        <p:grpSpPr bwMode="auto">
          <a:xfrm>
            <a:off x="0" y="6326188"/>
            <a:ext cx="9144000" cy="531812"/>
            <a:chOff x="0" y="3972"/>
            <a:chExt cx="4320" cy="348"/>
          </a:xfrm>
        </p:grpSpPr>
        <p:sp>
          <p:nvSpPr>
            <p:cNvPr id="92189" name="Rectangle 29"/>
            <p:cNvSpPr>
              <a:spLocks noChangeArrowheads="1"/>
            </p:cNvSpPr>
            <p:nvPr userDrawn="1"/>
          </p:nvSpPr>
          <p:spPr bwMode="auto">
            <a:xfrm>
              <a:off x="0" y="3972"/>
              <a:ext cx="2880" cy="348"/>
            </a:xfrm>
            <a:prstGeom prst="rect">
              <a:avLst/>
            </a:prstGeom>
            <a:solidFill>
              <a:srgbClr val="0038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2190" name="Rectangle 30"/>
            <p:cNvSpPr>
              <a:spLocks noChangeArrowheads="1"/>
            </p:cNvSpPr>
            <p:nvPr userDrawn="1"/>
          </p:nvSpPr>
          <p:spPr bwMode="auto">
            <a:xfrm>
              <a:off x="2880" y="3972"/>
              <a:ext cx="1440" cy="348"/>
            </a:xfrm>
            <a:prstGeom prst="rect">
              <a:avLst/>
            </a:prstGeom>
            <a:gradFill rotWithShape="1">
              <a:gsLst>
                <a:gs pos="0">
                  <a:srgbClr val="00386B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92192" name="Picture 32" descr="structuraltech_2CC_h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403" y="827093"/>
            <a:ext cx="3994151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4859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832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11738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83681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335" y="1571630"/>
            <a:ext cx="568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017" y="1571630"/>
            <a:ext cx="568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99258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682166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33783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22479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96733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7426375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29767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9484" y="271468"/>
            <a:ext cx="28956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337" y="271468"/>
            <a:ext cx="8489951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51842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632034" y="6420851"/>
            <a:ext cx="727969" cy="336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  <a:hlinkClick r:id="" action="ppaction://hlinkshowjump?jump=previousslide"/>
              </a:rPr>
              <a:t>◄</a:t>
            </a:r>
            <a:r>
              <a:rPr lang="en-US" sz="1200" b="1" dirty="0">
                <a:hlinkClick r:id="" action="ppaction://hlinkshowjump?jump=previousslide"/>
              </a:rPr>
              <a:t>BACK</a:t>
            </a:r>
            <a:endParaRPr lang="en-US" sz="1200" b="1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797415" y="6420851"/>
            <a:ext cx="727969" cy="336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  <a:hlinkClick r:id="" action="ppaction://hlinkshowjump?jump=nextslide"/>
              </a:rPr>
              <a:t>NEXT ► </a:t>
            </a:r>
            <a:endParaRPr lang="en-US" sz="1200" b="1" dirty="0"/>
          </a:p>
        </p:txBody>
      </p:sp>
      <p:sp>
        <p:nvSpPr>
          <p:cNvPr id="10" name="TextBox 9">
            <a:hlinkClick r:id="" action="ppaction://noaction"/>
          </p:cNvPr>
          <p:cNvSpPr txBox="1"/>
          <p:nvPr userDrawn="1"/>
        </p:nvSpPr>
        <p:spPr>
          <a:xfrm>
            <a:off x="3465353" y="6420851"/>
            <a:ext cx="1226712" cy="336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  <a:hlinkClick r:id="" action="ppaction://noaction"/>
              </a:rPr>
              <a:t>PROBLEMS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60397927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6921" y="271463"/>
            <a:ext cx="115781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6917" y="1571625"/>
            <a:ext cx="5687483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3" y="1571625"/>
            <a:ext cx="5687484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6917" y="3910018"/>
            <a:ext cx="5687483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3" y="3910018"/>
            <a:ext cx="5687484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632101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21" y="271463"/>
            <a:ext cx="115781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6917" y="1571630"/>
            <a:ext cx="5687483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3" y="1571630"/>
            <a:ext cx="568748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212623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5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463EA5-8552-4345-87EB-22ACECEAF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22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3E150-5939-4AF0-B255-89BDD842A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101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21" y="271463"/>
            <a:ext cx="115781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6917" y="1571630"/>
            <a:ext cx="568748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3" y="1571625"/>
            <a:ext cx="5687484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3" y="3910018"/>
            <a:ext cx="5687484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4382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EC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632034" y="6420851"/>
            <a:ext cx="727969" cy="336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  <a:hlinkClick r:id="" action="ppaction://hlinkshowjump?jump=previousslide"/>
              </a:rPr>
              <a:t>◄</a:t>
            </a:r>
            <a:r>
              <a:rPr lang="en-US" sz="1200" b="1" dirty="0">
                <a:hlinkClick r:id="" action="ppaction://hlinkshowjump?jump=previousslide"/>
              </a:rPr>
              <a:t>BACK</a:t>
            </a:r>
            <a:endParaRPr lang="en-US" sz="1200" b="1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797415" y="6420851"/>
            <a:ext cx="727969" cy="336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  <a:hlinkClick r:id="" action="ppaction://hlinkshowjump?jump=nextslide"/>
              </a:rPr>
              <a:t>NEXT ► </a:t>
            </a:r>
            <a:endParaRPr lang="en-US" sz="1200" b="1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465353" y="6420851"/>
            <a:ext cx="1226712" cy="336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  <a:hlinkClick r:id="" action="ppaction://noaction"/>
              </a:rPr>
              <a:t>PROTECTION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273184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236916"/>
            <a:ext cx="10515600" cy="2852737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255250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158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8501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4" name="TextBox 3">
            <a:hlinkClick r:id="" action="ppaction://noaction"/>
          </p:cNvPr>
          <p:cNvSpPr txBox="1"/>
          <p:nvPr userDrawn="1"/>
        </p:nvSpPr>
        <p:spPr>
          <a:xfrm>
            <a:off x="10032437" y="240710"/>
            <a:ext cx="1824203" cy="261610"/>
          </a:xfrm>
          <a:prstGeom prst="rect">
            <a:avLst/>
          </a:prstGeom>
          <a:solidFill>
            <a:srgbClr val="0094D2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SIMCO Services</a:t>
            </a:r>
          </a:p>
        </p:txBody>
      </p:sp>
      <p:sp>
        <p:nvSpPr>
          <p:cNvPr id="6" name="TextBox 5">
            <a:hlinkClick r:id="" action="ppaction://noaction"/>
          </p:cNvPr>
          <p:cNvSpPr txBox="1"/>
          <p:nvPr userDrawn="1"/>
        </p:nvSpPr>
        <p:spPr>
          <a:xfrm>
            <a:off x="10032437" y="607988"/>
            <a:ext cx="1824203" cy="261610"/>
          </a:xfrm>
          <a:prstGeom prst="rect">
            <a:avLst/>
          </a:prstGeom>
          <a:solidFill>
            <a:srgbClr val="0094D2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Structural Group</a:t>
            </a:r>
          </a:p>
        </p:txBody>
      </p:sp>
    </p:spTree>
    <p:extLst>
      <p:ext uri="{BB962C8B-B14F-4D97-AF65-F5344CB8AC3E}">
        <p14:creationId xmlns:p14="http://schemas.microsoft.com/office/powerpoint/2010/main" val="129807417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image" Target="../media/image3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" name="Line 92"/>
          <p:cNvSpPr>
            <a:spLocks noChangeShapeType="1"/>
          </p:cNvSpPr>
          <p:nvPr/>
        </p:nvSpPr>
        <p:spPr bwMode="auto">
          <a:xfrm>
            <a:off x="0" y="6286500"/>
            <a:ext cx="12192000" cy="0"/>
          </a:xfrm>
          <a:prstGeom prst="line">
            <a:avLst/>
          </a:prstGeom>
          <a:noFill/>
          <a:ln w="28575">
            <a:solidFill>
              <a:srgbClr val="AA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6919" y="271463"/>
            <a:ext cx="115781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335" y="1562100"/>
            <a:ext cx="11578167" cy="453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grpSp>
        <p:nvGrpSpPr>
          <p:cNvPr id="12402" name="Group 114"/>
          <p:cNvGrpSpPr>
            <a:grpSpLocks/>
          </p:cNvGrpSpPr>
          <p:nvPr/>
        </p:nvGrpSpPr>
        <p:grpSpPr bwMode="auto">
          <a:xfrm>
            <a:off x="0" y="6326188"/>
            <a:ext cx="9144000" cy="531812"/>
            <a:chOff x="0" y="3972"/>
            <a:chExt cx="4320" cy="348"/>
          </a:xfrm>
        </p:grpSpPr>
        <p:sp>
          <p:nvSpPr>
            <p:cNvPr id="12390" name="Rectangle 102"/>
            <p:cNvSpPr>
              <a:spLocks noChangeArrowheads="1"/>
            </p:cNvSpPr>
            <p:nvPr userDrawn="1"/>
          </p:nvSpPr>
          <p:spPr bwMode="auto">
            <a:xfrm>
              <a:off x="0" y="3972"/>
              <a:ext cx="2880" cy="348"/>
            </a:xfrm>
            <a:prstGeom prst="rect">
              <a:avLst/>
            </a:prstGeom>
            <a:solidFill>
              <a:srgbClr val="0038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7" name="Rectangle 99"/>
            <p:cNvSpPr>
              <a:spLocks noChangeArrowheads="1"/>
            </p:cNvSpPr>
            <p:nvPr userDrawn="1"/>
          </p:nvSpPr>
          <p:spPr bwMode="auto">
            <a:xfrm>
              <a:off x="2880" y="3972"/>
              <a:ext cx="1440" cy="348"/>
            </a:xfrm>
            <a:prstGeom prst="rect">
              <a:avLst/>
            </a:prstGeom>
            <a:gradFill rotWithShape="1">
              <a:gsLst>
                <a:gs pos="0">
                  <a:srgbClr val="00386B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8556556" y="6409214"/>
            <a:ext cx="3284390" cy="365760"/>
            <a:chOff x="3259207" y="1238208"/>
            <a:chExt cx="5867211" cy="6533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035" y="1267909"/>
              <a:ext cx="1523438" cy="5078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4418" y="1267909"/>
              <a:ext cx="1512000" cy="3335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8768"/>
            <a:stretch/>
          </p:blipFill>
          <p:spPr>
            <a:xfrm>
              <a:off x="3259207" y="1238208"/>
              <a:ext cx="1299883" cy="653391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62D8D22-804B-4914-9BFF-067BB304C842}"/>
              </a:ext>
            </a:extLst>
          </p:cNvPr>
          <p:cNvSpPr/>
          <p:nvPr userDrawn="1"/>
        </p:nvSpPr>
        <p:spPr>
          <a:xfrm>
            <a:off x="8515350" y="6326188"/>
            <a:ext cx="768863" cy="493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9" r:id="rId4"/>
    <p:sldLayoutId id="2147483660" r:id="rId5"/>
    <p:sldLayoutId id="2147483664" r:id="rId6"/>
    <p:sldLayoutId id="2147483669" r:id="rId7"/>
    <p:sldLayoutId id="2147483656" r:id="rId8"/>
    <p:sldLayoutId id="2147483670" r:id="rId9"/>
    <p:sldLayoutId id="2147483676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725" r:id="rId16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600"/>
        </a:spcAft>
        <a:buClr>
          <a:srgbClr val="AA0000"/>
        </a:buClr>
        <a:buFont typeface="Wingdings" panose="05000000000000000000" pitchFamily="2" charset="2"/>
        <a:buChar char="§"/>
        <a:defRPr sz="2400" kern="1200">
          <a:solidFill>
            <a:srgbClr val="00386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Clr>
          <a:srgbClr val="AA0000"/>
        </a:buClr>
        <a:buFont typeface="Wingdings" panose="05000000000000000000" pitchFamily="2" charset="2"/>
        <a:buChar char="§"/>
        <a:defRPr sz="2000" kern="1200">
          <a:solidFill>
            <a:srgbClr val="00386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0"/>
        </a:spcBef>
        <a:spcAft>
          <a:spcPts val="600"/>
        </a:spcAft>
        <a:buClr>
          <a:srgbClr val="AA0000"/>
        </a:buClr>
        <a:buFont typeface="Wingdings" panose="05000000000000000000" pitchFamily="2" charset="2"/>
        <a:buChar char="§"/>
        <a:defRPr sz="1800" kern="1200">
          <a:solidFill>
            <a:srgbClr val="00386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0"/>
        </a:spcBef>
        <a:spcAft>
          <a:spcPts val="600"/>
        </a:spcAft>
        <a:buClr>
          <a:srgbClr val="AA0000"/>
        </a:buClr>
        <a:buFont typeface="Wingdings" panose="05000000000000000000" pitchFamily="2" charset="2"/>
        <a:buChar char="§"/>
        <a:defRPr sz="1600" kern="1200">
          <a:solidFill>
            <a:srgbClr val="00386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0"/>
        </a:spcBef>
        <a:spcAft>
          <a:spcPts val="600"/>
        </a:spcAft>
        <a:buClr>
          <a:srgbClr val="AA0000"/>
        </a:buClr>
        <a:buFont typeface="Wingdings" panose="05000000000000000000" pitchFamily="2" charset="2"/>
        <a:buChar char="§"/>
        <a:defRPr sz="1600" kern="1200">
          <a:solidFill>
            <a:srgbClr val="00386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" name="Line 92"/>
          <p:cNvSpPr>
            <a:spLocks noChangeShapeType="1"/>
          </p:cNvSpPr>
          <p:nvPr/>
        </p:nvSpPr>
        <p:spPr bwMode="auto">
          <a:xfrm>
            <a:off x="0" y="6286500"/>
            <a:ext cx="12192000" cy="0"/>
          </a:xfrm>
          <a:prstGeom prst="line">
            <a:avLst/>
          </a:prstGeom>
          <a:noFill/>
          <a:ln w="28575">
            <a:solidFill>
              <a:srgbClr val="AA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6918" y="271463"/>
            <a:ext cx="115781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334" y="1571626"/>
            <a:ext cx="1157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2402" name="Group 114"/>
          <p:cNvGrpSpPr>
            <a:grpSpLocks/>
          </p:cNvGrpSpPr>
          <p:nvPr/>
        </p:nvGrpSpPr>
        <p:grpSpPr bwMode="auto">
          <a:xfrm>
            <a:off x="0" y="6326188"/>
            <a:ext cx="9144000" cy="531812"/>
            <a:chOff x="0" y="3972"/>
            <a:chExt cx="4320" cy="348"/>
          </a:xfrm>
        </p:grpSpPr>
        <p:sp>
          <p:nvSpPr>
            <p:cNvPr id="12390" name="Rectangle 102"/>
            <p:cNvSpPr>
              <a:spLocks noChangeArrowheads="1"/>
            </p:cNvSpPr>
            <p:nvPr userDrawn="1"/>
          </p:nvSpPr>
          <p:spPr bwMode="auto">
            <a:xfrm>
              <a:off x="0" y="3972"/>
              <a:ext cx="2880" cy="348"/>
            </a:xfrm>
            <a:prstGeom prst="rect">
              <a:avLst/>
            </a:prstGeom>
            <a:solidFill>
              <a:srgbClr val="0038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7" name="Rectangle 99"/>
            <p:cNvSpPr>
              <a:spLocks noChangeArrowheads="1"/>
            </p:cNvSpPr>
            <p:nvPr userDrawn="1"/>
          </p:nvSpPr>
          <p:spPr bwMode="auto">
            <a:xfrm>
              <a:off x="2880" y="3972"/>
              <a:ext cx="1440" cy="348"/>
            </a:xfrm>
            <a:prstGeom prst="rect">
              <a:avLst/>
            </a:prstGeom>
            <a:gradFill rotWithShape="1">
              <a:gsLst>
                <a:gs pos="0">
                  <a:srgbClr val="00386B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406" name="Picture 118" descr="structural_2CC_hr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2984" y="6346825"/>
            <a:ext cx="169333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4" r:id="rId14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 sz="2000">
          <a:solidFill>
            <a:srgbClr val="00386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>
          <a:solidFill>
            <a:srgbClr val="00386B"/>
          </a:solidFill>
          <a:latin typeface="+mn-lt"/>
        </a:defRPr>
      </a:lvl2pPr>
      <a:lvl3pPr marL="1143000" indent="-228600" algn="l" rtl="0" eaLnBrk="1" fontAlgn="base" hangingPunct="1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 sz="1600">
          <a:solidFill>
            <a:srgbClr val="00386B"/>
          </a:solidFill>
          <a:latin typeface="+mn-lt"/>
        </a:defRPr>
      </a:lvl3pPr>
      <a:lvl4pPr marL="1600200" indent="-228600" algn="l" rtl="0" eaLnBrk="1" fontAlgn="base" hangingPunct="1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 sz="1400">
          <a:solidFill>
            <a:srgbClr val="00386B"/>
          </a:solidFill>
          <a:latin typeface="+mn-lt"/>
        </a:defRPr>
      </a:lvl4pPr>
      <a:lvl5pPr marL="2057400" indent="-228600" algn="l" rtl="0" eaLnBrk="1" fontAlgn="base" hangingPunct="1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 sz="1400">
          <a:solidFill>
            <a:srgbClr val="00386B"/>
          </a:solidFill>
          <a:latin typeface="+mn-lt"/>
        </a:defRPr>
      </a:lvl5pPr>
      <a:lvl6pPr marL="2514600" indent="-228600" algn="l" rtl="0" eaLnBrk="1" fontAlgn="base" hangingPunct="1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 sz="1400">
          <a:solidFill>
            <a:srgbClr val="00386B"/>
          </a:solidFill>
          <a:latin typeface="+mn-lt"/>
        </a:defRPr>
      </a:lvl6pPr>
      <a:lvl7pPr marL="2971800" indent="-228600" algn="l" rtl="0" eaLnBrk="1" fontAlgn="base" hangingPunct="1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 sz="1400">
          <a:solidFill>
            <a:srgbClr val="00386B"/>
          </a:solidFill>
          <a:latin typeface="+mn-lt"/>
        </a:defRPr>
      </a:lvl7pPr>
      <a:lvl8pPr marL="3429000" indent="-228600" algn="l" rtl="0" eaLnBrk="1" fontAlgn="base" hangingPunct="1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 sz="1400">
          <a:solidFill>
            <a:srgbClr val="00386B"/>
          </a:solidFill>
          <a:latin typeface="+mn-lt"/>
        </a:defRPr>
      </a:lvl8pPr>
      <a:lvl9pPr marL="3886200" indent="-228600" algn="l" rtl="0" eaLnBrk="1" fontAlgn="base" hangingPunct="1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 sz="1400">
          <a:solidFill>
            <a:srgbClr val="00386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" name="Line 92"/>
          <p:cNvSpPr>
            <a:spLocks noChangeShapeType="1"/>
          </p:cNvSpPr>
          <p:nvPr/>
        </p:nvSpPr>
        <p:spPr bwMode="auto">
          <a:xfrm>
            <a:off x="0" y="6286500"/>
            <a:ext cx="12192000" cy="0"/>
          </a:xfrm>
          <a:prstGeom prst="line">
            <a:avLst/>
          </a:prstGeom>
          <a:noFill/>
          <a:ln w="28575">
            <a:solidFill>
              <a:srgbClr val="AA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6919" y="271463"/>
            <a:ext cx="115781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335" y="1562100"/>
            <a:ext cx="11578167" cy="453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grpSp>
        <p:nvGrpSpPr>
          <p:cNvPr id="12402" name="Group 114"/>
          <p:cNvGrpSpPr>
            <a:grpSpLocks/>
          </p:cNvGrpSpPr>
          <p:nvPr/>
        </p:nvGrpSpPr>
        <p:grpSpPr bwMode="auto">
          <a:xfrm>
            <a:off x="0" y="6326188"/>
            <a:ext cx="9144000" cy="531812"/>
            <a:chOff x="0" y="3972"/>
            <a:chExt cx="4320" cy="348"/>
          </a:xfrm>
        </p:grpSpPr>
        <p:sp>
          <p:nvSpPr>
            <p:cNvPr id="12390" name="Rectangle 102"/>
            <p:cNvSpPr>
              <a:spLocks noChangeArrowheads="1"/>
            </p:cNvSpPr>
            <p:nvPr userDrawn="1"/>
          </p:nvSpPr>
          <p:spPr bwMode="auto">
            <a:xfrm>
              <a:off x="0" y="3972"/>
              <a:ext cx="2880" cy="348"/>
            </a:xfrm>
            <a:prstGeom prst="rect">
              <a:avLst/>
            </a:prstGeom>
            <a:solidFill>
              <a:srgbClr val="0038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7" name="Rectangle 99"/>
            <p:cNvSpPr>
              <a:spLocks noChangeArrowheads="1"/>
            </p:cNvSpPr>
            <p:nvPr userDrawn="1"/>
          </p:nvSpPr>
          <p:spPr bwMode="auto">
            <a:xfrm>
              <a:off x="2880" y="3972"/>
              <a:ext cx="1440" cy="348"/>
            </a:xfrm>
            <a:prstGeom prst="rect">
              <a:avLst/>
            </a:prstGeom>
            <a:gradFill rotWithShape="1">
              <a:gsLst>
                <a:gs pos="0">
                  <a:srgbClr val="00386B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8556556" y="6409214"/>
            <a:ext cx="3284390" cy="365760"/>
            <a:chOff x="3259207" y="1238208"/>
            <a:chExt cx="5867211" cy="6533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035" y="1267909"/>
              <a:ext cx="1523438" cy="5078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4418" y="1267909"/>
              <a:ext cx="1512000" cy="3335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8768"/>
            <a:stretch/>
          </p:blipFill>
          <p:spPr>
            <a:xfrm>
              <a:off x="3259207" y="1238208"/>
              <a:ext cx="1299883" cy="653391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62D8D22-804B-4914-9BFF-067BB304C842}"/>
              </a:ext>
            </a:extLst>
          </p:cNvPr>
          <p:cNvSpPr/>
          <p:nvPr userDrawn="1"/>
        </p:nvSpPr>
        <p:spPr>
          <a:xfrm>
            <a:off x="8515350" y="6326188"/>
            <a:ext cx="768863" cy="493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4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2" r:id="rId16"/>
    <p:sldLayoutId id="2147483723" r:id="rId17"/>
    <p:sldLayoutId id="2147483724" r:id="rId18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600"/>
        </a:spcAft>
        <a:buClr>
          <a:srgbClr val="AA0000"/>
        </a:buClr>
        <a:buFont typeface="Wingdings" panose="05000000000000000000" pitchFamily="2" charset="2"/>
        <a:buChar char="§"/>
        <a:defRPr sz="2400" kern="1200">
          <a:solidFill>
            <a:srgbClr val="00386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Clr>
          <a:srgbClr val="AA0000"/>
        </a:buClr>
        <a:buFont typeface="Wingdings" panose="05000000000000000000" pitchFamily="2" charset="2"/>
        <a:buChar char="§"/>
        <a:defRPr sz="2000" kern="1200">
          <a:solidFill>
            <a:srgbClr val="00386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0"/>
        </a:spcBef>
        <a:spcAft>
          <a:spcPts val="600"/>
        </a:spcAft>
        <a:buClr>
          <a:srgbClr val="AA0000"/>
        </a:buClr>
        <a:buFont typeface="Wingdings" panose="05000000000000000000" pitchFamily="2" charset="2"/>
        <a:buChar char="§"/>
        <a:defRPr sz="1800" kern="1200">
          <a:solidFill>
            <a:srgbClr val="00386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0"/>
        </a:spcBef>
        <a:spcAft>
          <a:spcPts val="600"/>
        </a:spcAft>
        <a:buClr>
          <a:srgbClr val="AA0000"/>
        </a:buClr>
        <a:buFont typeface="Wingdings" panose="05000000000000000000" pitchFamily="2" charset="2"/>
        <a:buChar char="§"/>
        <a:defRPr sz="1600" kern="1200">
          <a:solidFill>
            <a:srgbClr val="00386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0"/>
        </a:spcBef>
        <a:spcAft>
          <a:spcPts val="600"/>
        </a:spcAft>
        <a:buClr>
          <a:srgbClr val="AA0000"/>
        </a:buClr>
        <a:buFont typeface="Wingdings" panose="05000000000000000000" pitchFamily="2" charset="2"/>
        <a:buChar char="§"/>
        <a:defRPr sz="1600" kern="1200">
          <a:solidFill>
            <a:srgbClr val="00386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" name="Line 92"/>
          <p:cNvSpPr>
            <a:spLocks noChangeShapeType="1"/>
          </p:cNvSpPr>
          <p:nvPr/>
        </p:nvSpPr>
        <p:spPr bwMode="auto">
          <a:xfrm>
            <a:off x="0" y="6286500"/>
            <a:ext cx="12192000" cy="0"/>
          </a:xfrm>
          <a:prstGeom prst="line">
            <a:avLst/>
          </a:prstGeom>
          <a:noFill/>
          <a:ln w="28575">
            <a:solidFill>
              <a:srgbClr val="AA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6921" y="271463"/>
            <a:ext cx="115781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337" y="1571630"/>
            <a:ext cx="1157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2402" name="Group 114"/>
          <p:cNvGrpSpPr>
            <a:grpSpLocks/>
          </p:cNvGrpSpPr>
          <p:nvPr/>
        </p:nvGrpSpPr>
        <p:grpSpPr bwMode="auto">
          <a:xfrm>
            <a:off x="0" y="6326188"/>
            <a:ext cx="9144000" cy="531812"/>
            <a:chOff x="0" y="3972"/>
            <a:chExt cx="4320" cy="348"/>
          </a:xfrm>
        </p:grpSpPr>
        <p:sp>
          <p:nvSpPr>
            <p:cNvPr id="12390" name="Rectangle 102"/>
            <p:cNvSpPr>
              <a:spLocks noChangeArrowheads="1"/>
            </p:cNvSpPr>
            <p:nvPr userDrawn="1"/>
          </p:nvSpPr>
          <p:spPr bwMode="auto">
            <a:xfrm>
              <a:off x="0" y="3972"/>
              <a:ext cx="2880" cy="348"/>
            </a:xfrm>
            <a:prstGeom prst="rect">
              <a:avLst/>
            </a:prstGeom>
            <a:solidFill>
              <a:srgbClr val="0038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2387" name="Rectangle 99"/>
            <p:cNvSpPr>
              <a:spLocks noChangeArrowheads="1"/>
            </p:cNvSpPr>
            <p:nvPr userDrawn="1"/>
          </p:nvSpPr>
          <p:spPr bwMode="auto">
            <a:xfrm>
              <a:off x="2880" y="3972"/>
              <a:ext cx="1440" cy="348"/>
            </a:xfrm>
            <a:prstGeom prst="rect">
              <a:avLst/>
            </a:prstGeom>
            <a:gradFill rotWithShape="1">
              <a:gsLst>
                <a:gs pos="0">
                  <a:srgbClr val="00386B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12392" name="Picture 104" descr="structuraltech_2CRGB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8819" y="6394455"/>
            <a:ext cx="143510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9pPr>
    </p:titleStyle>
    <p:bodyStyle>
      <a:lvl1pPr marL="342891" indent="-342891" algn="l" rtl="0" fontAlgn="base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 sz="2000">
          <a:solidFill>
            <a:srgbClr val="00386B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>
          <a:solidFill>
            <a:srgbClr val="00386B"/>
          </a:solidFill>
          <a:latin typeface="+mn-lt"/>
        </a:defRPr>
      </a:lvl2pPr>
      <a:lvl3pPr marL="1142971" indent="-228594" algn="l" rtl="0" fontAlgn="base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 sz="1600">
          <a:solidFill>
            <a:srgbClr val="00386B"/>
          </a:solidFill>
          <a:latin typeface="+mn-lt"/>
        </a:defRPr>
      </a:lvl3pPr>
      <a:lvl4pPr marL="1600160" indent="-228594" algn="l" rtl="0" fontAlgn="base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 sz="1400">
          <a:solidFill>
            <a:srgbClr val="00386B"/>
          </a:solidFill>
          <a:latin typeface="+mn-lt"/>
        </a:defRPr>
      </a:lvl4pPr>
      <a:lvl5pPr marL="2057349" indent="-228594" algn="l" rtl="0" fontAlgn="base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 sz="1400">
          <a:solidFill>
            <a:srgbClr val="00386B"/>
          </a:solidFill>
          <a:latin typeface="+mn-lt"/>
        </a:defRPr>
      </a:lvl5pPr>
      <a:lvl6pPr marL="2514537" indent="-228594" algn="l" rtl="0" fontAlgn="base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 sz="1400">
          <a:solidFill>
            <a:srgbClr val="00386B"/>
          </a:solidFill>
          <a:latin typeface="+mn-lt"/>
        </a:defRPr>
      </a:lvl6pPr>
      <a:lvl7pPr marL="2971726" indent="-228594" algn="l" rtl="0" fontAlgn="base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 sz="1400">
          <a:solidFill>
            <a:srgbClr val="00386B"/>
          </a:solidFill>
          <a:latin typeface="+mn-lt"/>
        </a:defRPr>
      </a:lvl7pPr>
      <a:lvl8pPr marL="3428914" indent="-228594" algn="l" rtl="0" fontAlgn="base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 sz="1400">
          <a:solidFill>
            <a:srgbClr val="00386B"/>
          </a:solidFill>
          <a:latin typeface="+mn-lt"/>
        </a:defRPr>
      </a:lvl8pPr>
      <a:lvl9pPr marL="3886103" indent="-228594" algn="l" rtl="0" fontAlgn="base">
        <a:spcBef>
          <a:spcPct val="10000"/>
        </a:spcBef>
        <a:spcAft>
          <a:spcPct val="0"/>
        </a:spcAft>
        <a:buClr>
          <a:srgbClr val="AA0000"/>
        </a:buClr>
        <a:buFont typeface="Wingdings" pitchFamily="2" charset="2"/>
        <a:buChar char="§"/>
        <a:defRPr sz="1400">
          <a:solidFill>
            <a:srgbClr val="00386B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2E85B-0124-4F54-8883-DFA3BBD2E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13" y="2754775"/>
            <a:ext cx="5295186" cy="371896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2"/>
                </a:solidFill>
              </a:rPr>
              <a:t> Presenter: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b="1" dirty="0">
                <a:solidFill>
                  <a:schemeClr val="tx2"/>
                </a:solidFill>
              </a:rPr>
              <a:t>Dr Zia Chaudhary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2"/>
                </a:solidFill>
              </a:rPr>
              <a:t>Engineering Manager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 err="1">
                <a:solidFill>
                  <a:schemeClr val="tx2"/>
                </a:solidFill>
              </a:rPr>
              <a:t>D.Phill</a:t>
            </a:r>
            <a:r>
              <a:rPr lang="en-US" sz="1600" dirty="0">
                <a:solidFill>
                  <a:schemeClr val="tx2"/>
                </a:solidFill>
              </a:rPr>
              <a:t> (Oxon), MSc, BSc, </a:t>
            </a:r>
            <a:r>
              <a:rPr lang="en-US" sz="1600" dirty="0" err="1">
                <a:solidFill>
                  <a:schemeClr val="tx2"/>
                </a:solidFill>
              </a:rPr>
              <a:t>FICorr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tx2"/>
                </a:solidFill>
              </a:rPr>
              <a:t>Corrosion Specialist (AMPP), CP Specialist (</a:t>
            </a:r>
            <a:r>
              <a:rPr lang="en-US" sz="1600" dirty="0" err="1">
                <a:solidFill>
                  <a:schemeClr val="tx2"/>
                </a:solidFill>
              </a:rPr>
              <a:t>ICorr</a:t>
            </a:r>
            <a:r>
              <a:rPr lang="en-US" sz="1600" dirty="0">
                <a:solidFill>
                  <a:schemeClr val="tx2"/>
                </a:solidFill>
              </a:rPr>
              <a:t> L4)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119">
            <a:extLst>
              <a:ext uri="{FF2B5EF4-FFF2-40B4-BE49-F238E27FC236}">
                <a16:creationId xmlns:a16="http://schemas.microsoft.com/office/drawing/2014/main" id="{15A1FBEA-E93E-4400-AA4F-AE0088227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15737" y="5110331"/>
            <a:ext cx="3397982" cy="14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A5B82-BB5B-8B28-F96B-10975B31FB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54" y="3227683"/>
            <a:ext cx="1456311" cy="1737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E6B589-D677-7BAD-2406-C7854BE519E3}"/>
              </a:ext>
            </a:extLst>
          </p:cNvPr>
          <p:cNvSpPr txBox="1"/>
          <p:nvPr/>
        </p:nvSpPr>
        <p:spPr>
          <a:xfrm>
            <a:off x="4235580" y="592368"/>
            <a:ext cx="754744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4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Corrosion Protection of Reinforced Concrete Structures with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4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Galvanic Surface Anode System</a:t>
            </a:r>
            <a:r>
              <a:rPr lang="en-US" sz="1400" b="1" kern="100" dirty="0"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1200" kern="100" dirty="0">
              <a:effectLst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(</a:t>
            </a:r>
            <a:r>
              <a:rPr lang="en-US" b="1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An effective and Long-term Performance Case History</a:t>
            </a:r>
            <a:r>
              <a:rPr lang="en-US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)</a:t>
            </a:r>
            <a:endParaRPr lang="en-US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013C60-A074-BA31-ABA9-71AA0354C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141" y="3328341"/>
            <a:ext cx="4641318" cy="15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3645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41C3-AE0D-E978-B0AB-B3682143A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24168"/>
            <a:ext cx="10972800" cy="607670"/>
          </a:xfrm>
        </p:spPr>
        <p:txBody>
          <a:bodyPr/>
          <a:lstStyle/>
          <a:p>
            <a:pPr algn="ctr"/>
            <a:r>
              <a:rPr lang="en-US" b="1" dirty="0"/>
              <a:t>Cathodic Protection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8ECF9-B08C-D2EC-09A1-7E2AC80A8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282" y="949124"/>
            <a:ext cx="5717235" cy="517703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Cathodic Protection </a:t>
            </a:r>
            <a:r>
              <a:rPr lang="en-US" dirty="0"/>
              <a:t>- </a:t>
            </a:r>
            <a:r>
              <a:rPr lang="en-US" sz="2200" dirty="0"/>
              <a:t>the polarization of all noble potential areas (cathodes) to the most active potential (anodes) on the metal surface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Cathodic protection is achieved by making the structure the cathode of a direct current circuit.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Proven method in arresting corrosion of steel in chloride contaminated structures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Two Types:</a:t>
            </a:r>
          </a:p>
          <a:p>
            <a:pPr lvl="1"/>
            <a:r>
              <a:rPr lang="en-US" dirty="0"/>
              <a:t>Galvanic Cathodic Protection Systems</a:t>
            </a:r>
          </a:p>
          <a:p>
            <a:pPr lvl="1"/>
            <a:r>
              <a:rPr lang="en-US" dirty="0"/>
              <a:t>Impressed Current Cathodic Protection Systems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6A6120-A2F4-16C7-DA09-BCCFA2632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69843" y="1099594"/>
            <a:ext cx="4342875" cy="454567"/>
          </a:xfrm>
        </p:spPr>
        <p:txBody>
          <a:bodyPr/>
          <a:lstStyle/>
          <a:p>
            <a:pPr algn="ctr"/>
            <a:r>
              <a:rPr lang="en-US" sz="2000" dirty="0"/>
              <a:t>Polarization of a Structure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394B84-C201-D237-1494-88560AD2ED1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485" y="1737665"/>
            <a:ext cx="5717233" cy="41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1701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 bwMode="auto">
          <a:xfrm>
            <a:off x="1615490" y="2178590"/>
            <a:ext cx="121219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Light" panose="020B0300000000000000" pitchFamily="34" charset="-128"/>
                <a:ea typeface="Roboto Light" pitchFamily="2" charset="0"/>
                <a:cs typeface="MV Boli" pitchFamily="2" charset="0"/>
              </a:rPr>
              <a:t>Ch.3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 Unicode MS" panose="020B0604020202020204" pitchFamily="34" charset="-128"/>
              <a:ea typeface="Roboto Light" pitchFamily="2" charset="0"/>
              <a:cs typeface="MV Boli" pitchFamily="2" charset="0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439839" y="2532533"/>
            <a:ext cx="115862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Galvanic Cathodic Protection of Steel in Concrete Using: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386B"/>
                </a:solidFill>
                <a:latin typeface="Arial"/>
                <a:ea typeface="ＭＳ Ｐゴシック" pitchFamily="34" charset="-128"/>
              </a:rPr>
              <a:t>Surface Anode System (SAS)</a:t>
            </a:r>
          </a:p>
          <a:p>
            <a:pPr marL="3484563" marR="0" lvl="0" indent="-277813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SAS Description &amp; Components</a:t>
            </a:r>
          </a:p>
          <a:p>
            <a:pPr marL="3484563" marR="0" lvl="0" indent="-277813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386B"/>
                </a:solidFill>
                <a:latin typeface="Arial"/>
                <a:ea typeface="ＭＳ Ｐゴシック" pitchFamily="34" charset="-128"/>
              </a:rPr>
              <a:t>Field Installations and System Performance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526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D9183-0818-0203-9F75-78E9358F0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16" y="1333461"/>
            <a:ext cx="11717192" cy="479107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7226E6-1350-927A-4338-6C11C21DB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5" y="160338"/>
            <a:ext cx="11578167" cy="86832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/>
              <a:t>Galvanic Surface Anode System (SAS) </a:t>
            </a:r>
            <a:br>
              <a:rPr lang="en-US" b="1" dirty="0"/>
            </a:br>
            <a:r>
              <a:rPr lang="en-US" sz="2400" b="1" i="1" dirty="0"/>
              <a:t>Working Principle</a:t>
            </a:r>
          </a:p>
        </p:txBody>
      </p:sp>
    </p:spTree>
    <p:extLst>
      <p:ext uri="{BB962C8B-B14F-4D97-AF65-F5344CB8AC3E}">
        <p14:creationId xmlns:p14="http://schemas.microsoft.com/office/powerpoint/2010/main" val="29323244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993111-F580-1BD1-D6DA-28796F78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5" y="102463"/>
            <a:ext cx="11578167" cy="69040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/>
              <a:t>Galvanic Surface Anode System (ZSAS) </a:t>
            </a:r>
            <a:br>
              <a:rPr lang="en-US" b="1" dirty="0"/>
            </a:br>
            <a:r>
              <a:rPr lang="en-US" sz="2000" b="1" i="1" dirty="0"/>
              <a:t>Components &amp; Circuit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149FB3-A2AE-6B68-6130-95E5C40B8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343" y="924259"/>
            <a:ext cx="6308204" cy="539551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002060"/>
                </a:solidFill>
              </a:rPr>
              <a:t>Zinc Mesh Anode</a:t>
            </a:r>
            <a:r>
              <a:rPr lang="en-US" sz="1800" dirty="0"/>
              <a:t>: </a:t>
            </a:r>
          </a:p>
          <a:p>
            <a:pPr marL="633413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Zinc mesh (2 to 4 Kg/m</a:t>
            </a:r>
            <a:r>
              <a:rPr lang="en-US" sz="1800" baseline="30000" dirty="0"/>
              <a:t>2</a:t>
            </a:r>
            <a:r>
              <a:rPr lang="en-US" sz="1800" dirty="0"/>
              <a:t>) embedded in proprietary solid matrix.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002060"/>
                </a:solidFill>
              </a:rPr>
              <a:t>Binder Matrix: </a:t>
            </a:r>
          </a:p>
          <a:p>
            <a:pPr marL="625475" indent="-2778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Formed by hardening of the </a:t>
            </a:r>
            <a:r>
              <a:rPr lang="en-US" sz="1800" dirty="0">
                <a:solidFill>
                  <a:srgbClr val="C00000"/>
                </a:solidFill>
              </a:rPr>
              <a:t>shrinkage reduced embedding zinc activating cement </a:t>
            </a:r>
            <a:r>
              <a:rPr lang="en-US" sz="1800" dirty="0"/>
              <a:t>(SEZAC) containing </a:t>
            </a:r>
            <a:r>
              <a:rPr lang="en-US" sz="1800" dirty="0" err="1"/>
              <a:t>Tecto</a:t>
            </a:r>
            <a:r>
              <a:rPr lang="en-US" sz="1800" dirty="0"/>
              <a:t>-Aluminosilicate-Cement (TASC).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002060"/>
                </a:solidFill>
              </a:rPr>
              <a:t>Galvanic Connection</a:t>
            </a:r>
          </a:p>
          <a:p>
            <a:pPr marL="625475" indent="-2778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An electrical (cable) connection between steel and zinc anode, electrical current flow.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002060"/>
                </a:solidFill>
              </a:rPr>
              <a:t>Concrete (Pore Water)</a:t>
            </a:r>
          </a:p>
          <a:p>
            <a:pPr marL="625475" indent="-2778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An electrolyte that conduct ionic current between steel and zinc anode.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002060"/>
                </a:solidFill>
              </a:rPr>
              <a:t>Monitoring Probes</a:t>
            </a:r>
          </a:p>
          <a:p>
            <a:pPr marL="625475" indent="-2778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Embedded in concrete close to steel to evaluate galvanic system performance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5F0216-550E-F4D0-36E8-6E8BF7B7BF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57" y="1539434"/>
            <a:ext cx="5056025" cy="41201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86AB102-FC90-735A-9E35-8EE0D96A02F0}"/>
              </a:ext>
            </a:extLst>
          </p:cNvPr>
          <p:cNvGrpSpPr/>
          <p:nvPr/>
        </p:nvGrpSpPr>
        <p:grpSpPr>
          <a:xfrm>
            <a:off x="8997389" y="4611065"/>
            <a:ext cx="2986268" cy="338554"/>
            <a:chOff x="7905509" y="5733810"/>
            <a:chExt cx="2986268" cy="3385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B6E001-43E2-62C1-E1C6-231C2B70D844}"/>
                </a:ext>
              </a:extLst>
            </p:cNvPr>
            <p:cNvSpPr/>
            <p:nvPr/>
          </p:nvSpPr>
          <p:spPr>
            <a:xfrm>
              <a:off x="7905509" y="5798915"/>
              <a:ext cx="555585" cy="208345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E895A26-95A0-DEC2-4B84-9487D4B9696A}"/>
                </a:ext>
              </a:extLst>
            </p:cNvPr>
            <p:cNvCxnSpPr>
              <a:stCxn id="14" idx="3"/>
            </p:cNvCxnSpPr>
            <p:nvPr/>
          </p:nvCxnSpPr>
          <p:spPr>
            <a:xfrm>
              <a:off x="8461094" y="5903088"/>
              <a:ext cx="590309" cy="1"/>
            </a:xfrm>
            <a:prstGeom prst="line">
              <a:avLst/>
            </a:prstGeom>
            <a:ln>
              <a:solidFill>
                <a:srgbClr val="0000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C8740F-23EA-E2AE-AD4A-077BF61BBC38}"/>
                </a:ext>
              </a:extLst>
            </p:cNvPr>
            <p:cNvSpPr txBox="1"/>
            <p:nvPr/>
          </p:nvSpPr>
          <p:spPr>
            <a:xfrm>
              <a:off x="9017144" y="5733810"/>
              <a:ext cx="18746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Monitoring Probe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8639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993111-F580-1BD1-D6DA-28796F78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6" y="160338"/>
            <a:ext cx="11578167" cy="10995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Galvanic Surface Anode System (ZSAS) </a:t>
            </a:r>
            <a:br>
              <a:rPr lang="en-US" b="1" dirty="0"/>
            </a:br>
            <a:r>
              <a:rPr lang="en-US" sz="2800" b="1" i="1" dirty="0"/>
              <a:t>Components &amp; Circuit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A954F5-3CB1-4BD5-BF3D-07C29E752D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137" y="1737456"/>
            <a:ext cx="6354501" cy="4035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E6C8D0-4C17-4EF1-7DC6-933AE32860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62" y="2351930"/>
            <a:ext cx="3365284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99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E904-ED8D-424F-3872-F24C9067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6" y="132566"/>
            <a:ext cx="11578167" cy="90915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Galvanic Surface Anode System (ZSAS)</a:t>
            </a:r>
            <a:br>
              <a:rPr lang="en-US" sz="3200" b="1" dirty="0"/>
            </a:br>
            <a:r>
              <a:rPr lang="en-US" sz="1800" b="1" dirty="0"/>
              <a:t>SEZAC</a:t>
            </a:r>
            <a:r>
              <a:rPr lang="en-US" sz="2800" b="1" dirty="0"/>
              <a:t> </a:t>
            </a:r>
            <a:r>
              <a:rPr lang="en-US" sz="2000" b="1" i="1" dirty="0"/>
              <a:t>Binder Matrix: Properties</a:t>
            </a:r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6EAE1661-E6CE-FB0D-E73F-EC793F9C090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2133945"/>
              </p:ext>
            </p:extLst>
          </p:nvPr>
        </p:nvGraphicFramePr>
        <p:xfrm>
          <a:off x="296335" y="1250065"/>
          <a:ext cx="5687484" cy="4766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5D8C04-C03B-2019-32CD-33F6AE8C0B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632030"/>
            <a:ext cx="5917979" cy="394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5451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77A400-9F5B-161E-A414-3ED9C2A0D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22932" y="160335"/>
            <a:ext cx="2960645" cy="2960645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DCDA7C-763E-AA29-5F9E-4B1CE8C72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825" y="1423686"/>
            <a:ext cx="5575146" cy="38659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116BDE-56D6-015E-481E-2823FB583C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45799" y="3400623"/>
            <a:ext cx="3223370" cy="2096974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9A238A7E-A8E8-47EA-BA79-797015D0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467" y="160338"/>
            <a:ext cx="6155615" cy="6604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/>
              <a:t>Galvanic Surface Anode System (ZSAS) </a:t>
            </a:r>
            <a:br>
              <a:rPr lang="en-US" sz="2000" b="1" dirty="0"/>
            </a:br>
            <a:r>
              <a:rPr lang="en-US" sz="2000" b="1" i="1" dirty="0"/>
              <a:t>Components: Macro-cell Sensor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927CE1-B4BF-B67E-0D1C-E6CB3DD923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952" y="797203"/>
            <a:ext cx="2210791" cy="1686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227CA-14E8-B09E-C4C0-02FB41DC83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17" y="3198828"/>
            <a:ext cx="2897652" cy="2960645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430117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9A238A7E-A8E8-47EA-BA79-797015D0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467" y="160338"/>
            <a:ext cx="6155615" cy="6604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/>
              <a:t>Galvanic Surface Anode System (ZSAS) </a:t>
            </a:r>
            <a:br>
              <a:rPr lang="en-US" sz="2000" b="1" dirty="0"/>
            </a:br>
            <a:r>
              <a:rPr lang="en-US" sz="2000" b="1" i="1" dirty="0"/>
              <a:t>Components: Macro-cell Sensor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677E08-ABFF-E33C-78A4-53E1FAB15540}"/>
              </a:ext>
            </a:extLst>
          </p:cNvPr>
          <p:cNvSpPr txBox="1"/>
          <p:nvPr/>
        </p:nvSpPr>
        <p:spPr>
          <a:xfrm>
            <a:off x="6412375" y="1151532"/>
            <a:ext cx="547270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Combined Reinforced Steel Corrosion – Concrete Temperature Sensor designed for monitoring Galvanic Protection Efficiency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srgbClr val="00386B"/>
                </a:solidFill>
                <a:latin typeface="Arial"/>
              </a:rPr>
              <a:t>Designed for monitoring cathodic protection (ICCP) and galvanic protection efficiency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8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 and measure local corrosion currents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 and measure concrete temperature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>
                <a:solidFill>
                  <a:srgbClr val="00386B"/>
                </a:solidFill>
                <a:latin typeface="Arial"/>
              </a:rPr>
              <a:t>Positive currents signify cathodic protection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>
                <a:solidFill>
                  <a:srgbClr val="00386B"/>
                </a:solidFill>
                <a:latin typeface="Arial"/>
              </a:rPr>
              <a:t>Negative currents signify corrosion current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5BC0F-E027-A14B-1682-48D155402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18" y="820766"/>
            <a:ext cx="5713353" cy="47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9357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6052" y="2430787"/>
            <a:ext cx="10515600" cy="896934"/>
          </a:xfrm>
        </p:spPr>
        <p:txBody>
          <a:bodyPr/>
          <a:lstStyle/>
          <a:p>
            <a:pPr algn="ctr"/>
            <a:r>
              <a:rPr lang="en-US" sz="3600" dirty="0"/>
              <a:t>SAS Field Installations / Performance</a:t>
            </a:r>
          </a:p>
        </p:txBody>
      </p:sp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87338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C91AD33-0AAE-0C4A-13FC-B82609CAC545}"/>
              </a:ext>
            </a:extLst>
          </p:cNvPr>
          <p:cNvSpPr txBox="1">
            <a:spLocks/>
          </p:cNvSpPr>
          <p:nvPr/>
        </p:nvSpPr>
        <p:spPr bwMode="auto">
          <a:xfrm>
            <a:off x="862663" y="160338"/>
            <a:ext cx="10648708" cy="7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ALPLGRABEN BRIDGE, STYRIA, AUSTRIA: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11 Years of Galvanic Protection by SAS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0FB76D-2E65-6217-6CFD-F4E54F1A28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60" y="1574157"/>
            <a:ext cx="5342840" cy="4009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70334B-35D3-84C8-2AF0-4FDDD11200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270" y="1589487"/>
            <a:ext cx="5247707" cy="397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007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8"/>
          <p:cNvSpPr txBox="1">
            <a:spLocks noChangeArrowheads="1"/>
          </p:cNvSpPr>
          <p:nvPr/>
        </p:nvSpPr>
        <p:spPr bwMode="auto">
          <a:xfrm>
            <a:off x="1524000" y="5675313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2000">
                <a:solidFill>
                  <a:srgbClr val="00386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>
                <a:solidFill>
                  <a:srgbClr val="00386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1600">
                <a:solidFill>
                  <a:srgbClr val="00386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en-US" altLang="en-US" b="1" dirty="0">
                <a:solidFill>
                  <a:srgbClr val="B5121B"/>
                </a:solidFill>
              </a:rPr>
              <a:t>Solutions that integrate products, engineering, and construction   </a:t>
            </a:r>
          </a:p>
        </p:txBody>
      </p:sp>
      <p:pic>
        <p:nvPicPr>
          <p:cNvPr id="16387" name="Picture 17" descr="structuraltech_2CC_h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0479" y="3169012"/>
            <a:ext cx="1908175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22" descr="structural_2CC_h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9747" y="3139286"/>
            <a:ext cx="1885951" cy="636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Text Box 46"/>
          <p:cNvSpPr txBox="1">
            <a:spLocks noChangeArrowheads="1"/>
          </p:cNvSpPr>
          <p:nvPr/>
        </p:nvSpPr>
        <p:spPr bwMode="auto">
          <a:xfrm>
            <a:off x="1958723" y="4720297"/>
            <a:ext cx="31543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2000">
                <a:solidFill>
                  <a:srgbClr val="00386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>
                <a:solidFill>
                  <a:srgbClr val="00386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1600">
                <a:solidFill>
                  <a:srgbClr val="00386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ClrTx/>
              <a:buNone/>
            </a:pPr>
            <a:r>
              <a:rPr lang="en-US" altLang="en-US" sz="1800" b="1" dirty="0">
                <a:solidFill>
                  <a:srgbClr val="00447C"/>
                </a:solidFill>
              </a:rPr>
              <a:t>Forensics &amp; Engineering services</a:t>
            </a:r>
          </a:p>
        </p:txBody>
      </p:sp>
      <p:sp>
        <p:nvSpPr>
          <p:cNvPr id="16391" name="Text Box 47"/>
          <p:cNvSpPr txBox="1">
            <a:spLocks noChangeArrowheads="1"/>
          </p:cNvSpPr>
          <p:nvPr/>
        </p:nvSpPr>
        <p:spPr bwMode="auto">
          <a:xfrm>
            <a:off x="2140220" y="4055135"/>
            <a:ext cx="2894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2000">
                <a:solidFill>
                  <a:srgbClr val="00386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>
                <a:solidFill>
                  <a:srgbClr val="00386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1600">
                <a:solidFill>
                  <a:srgbClr val="00386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ClrTx/>
              <a:buNone/>
            </a:pPr>
            <a:r>
              <a:rPr lang="en-US" altLang="en-US" sz="1800" b="1" dirty="0">
                <a:solidFill>
                  <a:srgbClr val="00447C"/>
                </a:solidFill>
              </a:rPr>
              <a:t>State of the art construction products</a:t>
            </a:r>
          </a:p>
        </p:txBody>
      </p:sp>
      <p:sp>
        <p:nvSpPr>
          <p:cNvPr id="16392" name="Text Box 48"/>
          <p:cNvSpPr txBox="1">
            <a:spLocks noChangeArrowheads="1"/>
          </p:cNvSpPr>
          <p:nvPr/>
        </p:nvSpPr>
        <p:spPr bwMode="auto">
          <a:xfrm>
            <a:off x="6626228" y="3981453"/>
            <a:ext cx="23320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2000">
                <a:solidFill>
                  <a:srgbClr val="00386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>
                <a:solidFill>
                  <a:srgbClr val="00386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1600">
                <a:solidFill>
                  <a:srgbClr val="00386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anose="05000000000000000000" pitchFamily="2" charset="2"/>
              <a:buChar char="§"/>
              <a:defRPr sz="1400">
                <a:solidFill>
                  <a:srgbClr val="00386B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ClrTx/>
              <a:buNone/>
            </a:pPr>
            <a:r>
              <a:rPr lang="en-US" altLang="en-US" sz="1800" b="1">
                <a:solidFill>
                  <a:srgbClr val="00447C"/>
                </a:solidFill>
              </a:rPr>
              <a:t>Specialty contracting</a:t>
            </a:r>
          </a:p>
        </p:txBody>
      </p:sp>
      <p:sp>
        <p:nvSpPr>
          <p:cNvPr id="16393" name="Freeform 53"/>
          <p:cNvSpPr>
            <a:spLocks/>
          </p:cNvSpPr>
          <p:nvPr/>
        </p:nvSpPr>
        <p:spPr bwMode="auto">
          <a:xfrm rot="396055">
            <a:off x="5429254" y="4651375"/>
            <a:ext cx="498475" cy="623888"/>
          </a:xfrm>
          <a:custGeom>
            <a:avLst/>
            <a:gdLst>
              <a:gd name="T0" fmla="*/ 2147483646 w 314"/>
              <a:gd name="T1" fmla="*/ 0 h 393"/>
              <a:gd name="T2" fmla="*/ 2147483646 w 314"/>
              <a:gd name="T3" fmla="*/ 2147483646 h 393"/>
              <a:gd name="T4" fmla="*/ 2147483646 w 314"/>
              <a:gd name="T5" fmla="*/ 2147483646 h 393"/>
              <a:gd name="T6" fmla="*/ 2147483646 w 314"/>
              <a:gd name="T7" fmla="*/ 2147483646 h 39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4" h="393">
                <a:moveTo>
                  <a:pt x="275" y="0"/>
                </a:moveTo>
                <a:cubicBezTo>
                  <a:pt x="294" y="135"/>
                  <a:pt x="314" y="271"/>
                  <a:pt x="275" y="332"/>
                </a:cubicBezTo>
                <a:cubicBezTo>
                  <a:pt x="236" y="393"/>
                  <a:pt x="86" y="383"/>
                  <a:pt x="43" y="364"/>
                </a:cubicBezTo>
                <a:cubicBezTo>
                  <a:pt x="0" y="345"/>
                  <a:pt x="9" y="282"/>
                  <a:pt x="19" y="220"/>
                </a:cubicBezTo>
              </a:path>
            </a:pathLst>
          </a:custGeom>
          <a:noFill/>
          <a:ln w="127000" cap="flat">
            <a:solidFill>
              <a:srgbClr val="AA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5903913" y="2471739"/>
            <a:ext cx="0" cy="2324100"/>
          </a:xfrm>
          <a:prstGeom prst="line">
            <a:avLst/>
          </a:prstGeom>
          <a:noFill/>
          <a:ln w="123825">
            <a:solidFill>
              <a:srgbClr val="AA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95" name="Picture 78" descr="C:\Desktop\logo umbrella top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065" y="55566"/>
            <a:ext cx="7510463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3" descr="W:\Corporate Identity\Logos\Stuctural Group\PNG\structuralgroup_1CWHITE_H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4" y="1428752"/>
            <a:ext cx="1692275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332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C91AD33-0AAE-0C4A-13FC-B82609CAC545}"/>
              </a:ext>
            </a:extLst>
          </p:cNvPr>
          <p:cNvSpPr txBox="1">
            <a:spLocks/>
          </p:cNvSpPr>
          <p:nvPr/>
        </p:nvSpPr>
        <p:spPr bwMode="auto">
          <a:xfrm>
            <a:off x="862663" y="160338"/>
            <a:ext cx="10648708" cy="7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ALPLGRABEN BRIDGE, STYRIA, AUSTRIA: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11 Years of Galvanic Protection by SAS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19A99-BAB4-7B6A-18D0-8E24CFC21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25" y="1258547"/>
            <a:ext cx="7081650" cy="4659091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F6F9F066-BF5C-DDF4-CC8B-543A37A1A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693" y="1365812"/>
            <a:ext cx="43538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marR="0" lvl="0" indent="-285750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defRPr>
            </a:lvl1pPr>
            <a:lvl2pPr marL="742950" marR="0" lvl="1" indent="-285750" defTabSz="9144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defRPr>
            </a:lvl2pPr>
          </a:lstStyle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rPr>
              <a:t>Chloride contents of 4 to 5.6% by wt of cement was recorded in frequently wetted areas, and 0.5 to 0.9% in less wet areas.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rPr>
              <a:t>System was installed / commissioned in Sept. 2007 and refurbished in July/August 2012 (zinc mesh was replaced on 1 m2, a cover coat applied) and restarted on 10 August 2012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</a:rPr>
              <a:t>Galvanic current  in relation to macrocell currents indicating efficiency of galvanic corrosion protection</a:t>
            </a:r>
          </a:p>
        </p:txBody>
      </p:sp>
    </p:spTree>
    <p:extLst>
      <p:ext uri="{BB962C8B-B14F-4D97-AF65-F5344CB8AC3E}">
        <p14:creationId xmlns:p14="http://schemas.microsoft.com/office/powerpoint/2010/main" val="351376333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4F4DED-1C61-84FD-7C1C-54332401AA6C}"/>
              </a:ext>
            </a:extLst>
          </p:cNvPr>
          <p:cNvSpPr txBox="1">
            <a:spLocks/>
          </p:cNvSpPr>
          <p:nvPr/>
        </p:nvSpPr>
        <p:spPr bwMode="auto">
          <a:xfrm>
            <a:off x="862663" y="160338"/>
            <a:ext cx="10648708" cy="7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HUBERTUS VIADUCT, DEN HAAG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SAS installed on Beams of Hubertus Viaduct in 2008.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386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83FE8-D945-E98E-BE0D-5201EF1CBD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924" y="1216948"/>
            <a:ext cx="6985138" cy="46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7265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4F4DED-1C61-84FD-7C1C-54332401AA6C}"/>
              </a:ext>
            </a:extLst>
          </p:cNvPr>
          <p:cNvSpPr txBox="1">
            <a:spLocks/>
          </p:cNvSpPr>
          <p:nvPr/>
        </p:nvSpPr>
        <p:spPr bwMode="auto">
          <a:xfrm>
            <a:off x="862663" y="160338"/>
            <a:ext cx="10648708" cy="7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HUBERTUS VIADUCT, DEN HAAG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SAS installed on Beams of Hubertus Viaduct in 2008.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386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ED39E-40C8-F1F8-DF5A-80AE768DE3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757" y="1412111"/>
            <a:ext cx="8067965" cy="45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8784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8759B8-33B4-3CC1-325C-9C049DC4A203}"/>
              </a:ext>
            </a:extLst>
          </p:cNvPr>
          <p:cNvSpPr txBox="1">
            <a:spLocks/>
          </p:cNvSpPr>
          <p:nvPr/>
        </p:nvSpPr>
        <p:spPr bwMode="auto">
          <a:xfrm>
            <a:off x="862663" y="160338"/>
            <a:ext cx="10648708" cy="7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HUBERTUS VIADUCT, DEN HAAG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SAS installed on Beams of Hubertus Viaduct in 2008.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386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9DAB0-8EB2-5E98-8926-35E369E99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876" y="1258547"/>
            <a:ext cx="7044248" cy="47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4082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8759B8-33B4-3CC1-325C-9C049DC4A203}"/>
              </a:ext>
            </a:extLst>
          </p:cNvPr>
          <p:cNvSpPr txBox="1">
            <a:spLocks/>
          </p:cNvSpPr>
          <p:nvPr/>
        </p:nvSpPr>
        <p:spPr bwMode="auto">
          <a:xfrm>
            <a:off x="862663" y="160338"/>
            <a:ext cx="10648708" cy="7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HUBERTUS VIADUCT, DEN HAAG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SAS Performance: Depolarization Test Data..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0A092-9B88-3BCD-7C61-1898C18AB5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615" y="1641620"/>
            <a:ext cx="8825719" cy="46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2393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E8788D-0F46-DEAF-1F61-162B9A1BD906}"/>
              </a:ext>
            </a:extLst>
          </p:cNvPr>
          <p:cNvSpPr txBox="1">
            <a:spLocks/>
          </p:cNvSpPr>
          <p:nvPr/>
        </p:nvSpPr>
        <p:spPr bwMode="auto">
          <a:xfrm>
            <a:off x="862663" y="160338"/>
            <a:ext cx="10648708" cy="7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PARKING DECK IN SAAS FEE, SWITZERLAND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SAS installed on Parking Deck Slab in 2011.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386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E78C1-6C90-EA74-C417-9DAEE70D25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61" y="1551269"/>
            <a:ext cx="5553937" cy="3743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52D1E-CA71-8266-EFEF-096FC2D291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850" y="1563462"/>
            <a:ext cx="5560034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684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E8788D-0F46-DEAF-1F61-162B9A1BD906}"/>
              </a:ext>
            </a:extLst>
          </p:cNvPr>
          <p:cNvSpPr txBox="1">
            <a:spLocks/>
          </p:cNvSpPr>
          <p:nvPr/>
        </p:nvSpPr>
        <p:spPr bwMode="auto">
          <a:xfrm>
            <a:off x="862663" y="160338"/>
            <a:ext cx="10648708" cy="7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PARKING DECK IN SAAS FEE, SWITZERLAND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SAS Depolarization Test Data Recorded in 2016.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F565A4-8D13-2037-E2C6-3023CA7B58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58" y="1395808"/>
            <a:ext cx="6096528" cy="4066384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C1B8F55A-C5AD-97B9-5DFF-7D13D2825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662" y="1369651"/>
            <a:ext cx="508128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marR="0" lvl="0" indent="-285750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800" b="1" i="0" u="none" strike="noStrike" cap="none" spc="0" normalizeH="0" baseline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defRPr>
            </a:lvl1pPr>
            <a:lvl2pPr marL="742950" marR="0" lvl="1" indent="-285750" defTabSz="9144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defRPr>
            </a:lvl2pPr>
          </a:lstStyle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rPr>
              <a:t>SAAS FEE Car Parking Deck was built in 1979/80 and extended in 1981/82, with a total of 60,000 m2 of parking area.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rPr>
              <a:t>The decks are reinforced with unbonded Post-Tensioned Tendons concrete.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rPr>
              <a:t>Chloride contents of  0.5 – 3.0% by wt. of cement were recorded in deck slab ((source: Deicing Salt).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rPr>
              <a:t>SAS was installed over deck slab in 2011 and coated with waterproofing and wearing surface of solid epoxy and covered with high abrasion resistant sealcoat.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rPr>
              <a:t>SAS is in operation since 2011 and meeting the specified depolarization criterion. </a:t>
            </a:r>
            <a:r>
              <a:rPr kumimoji="0" lang="en-US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287213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E971D2-19F6-168E-8107-BAC3BCDD7396}"/>
              </a:ext>
            </a:extLst>
          </p:cNvPr>
          <p:cNvSpPr txBox="1">
            <a:spLocks/>
          </p:cNvSpPr>
          <p:nvPr/>
        </p:nvSpPr>
        <p:spPr bwMode="auto">
          <a:xfrm>
            <a:off x="862663" y="160338"/>
            <a:ext cx="10648708" cy="7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ALPINE TUNNEL ENTRANCE, STYRIAN ALPS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SAS installed on Retaining Walls in 2018.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386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40F2D-395B-F019-92ED-2A9A50072D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71" y="1397838"/>
            <a:ext cx="5297883" cy="3529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51C54-BA13-67C2-F433-98CA66473D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594" y="1397838"/>
            <a:ext cx="3066554" cy="4395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5E23B-EB93-0317-B04D-54BD222B38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288" y="2170459"/>
            <a:ext cx="3231160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5633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E971D2-19F6-168E-8107-BAC3BCDD7396}"/>
              </a:ext>
            </a:extLst>
          </p:cNvPr>
          <p:cNvSpPr txBox="1">
            <a:spLocks/>
          </p:cNvSpPr>
          <p:nvPr/>
        </p:nvSpPr>
        <p:spPr bwMode="auto">
          <a:xfrm>
            <a:off x="862663" y="160338"/>
            <a:ext cx="10648708" cy="7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ALPINE TUNNEL ENTRANCE, STYRIAN ALPS 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SAS Monitoring Using Macro-Cell Sensors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FD249-6F14-507B-07D6-60619297C6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85" y="1258546"/>
            <a:ext cx="6306812" cy="4436197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850EB157-D75F-D9F6-7EE9-C35D06048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662" y="1258547"/>
            <a:ext cx="508128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marR="0" lvl="0" indent="-285750" defTabSz="91440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800" b="1" i="0" u="none" strike="noStrike" cap="none" spc="0" normalizeH="0" baseline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defRPr>
            </a:lvl1pPr>
            <a:lvl2pPr marL="742950" marR="0" lvl="1" indent="-285750" defTabSz="9144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defRPr>
            </a:lvl2pPr>
          </a:lstStyle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rPr>
              <a:t>Retaining walls at tunnel entrance are exposed to very high thaw deicing salt loads.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rPr>
              <a:t>Impact of salt exposure is intensified by wind channel effect.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rPr>
              <a:t>Chloride contents of  1.6 – 6.0% by wt. of cement were recorded in R. Walls.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rPr>
              <a:t>SAS was installed over Walls in 2017 and coated with epoxy coating (Sikagard-332) and topped dirt repellent protective coating (Sikagard-260).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rPr>
              <a:t>ERE-20 reference cells and Macro-cell sensors were installed to monitor the SAS performance in protecting reinforcing steel from corrosion. </a:t>
            </a:r>
            <a:r>
              <a:rPr kumimoji="0" lang="en-US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336552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E971D2-19F6-168E-8107-BAC3BCDD7396}"/>
              </a:ext>
            </a:extLst>
          </p:cNvPr>
          <p:cNvSpPr txBox="1">
            <a:spLocks/>
          </p:cNvSpPr>
          <p:nvPr/>
        </p:nvSpPr>
        <p:spPr bwMode="auto">
          <a:xfrm>
            <a:off x="862663" y="160338"/>
            <a:ext cx="10648708" cy="7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ALPINE TUNNEL ENTRANCE, STYRIAN ALPS 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SAS Performance: Depolarization Test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A30D1-99F0-FA7C-352C-82A04E97FE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7" y="1292167"/>
            <a:ext cx="10114141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24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F4A0A8A-54AF-FA4C-B6B2-062189EFBCC6}"/>
              </a:ext>
            </a:extLst>
          </p:cNvPr>
          <p:cNvSpPr txBox="1">
            <a:spLocks/>
          </p:cNvSpPr>
          <p:nvPr/>
        </p:nvSpPr>
        <p:spPr bwMode="auto">
          <a:xfrm>
            <a:off x="306918" y="271463"/>
            <a:ext cx="11578167" cy="94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Contents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20AD7C3-1884-2B93-FD54-9D03FF2B1576}"/>
              </a:ext>
            </a:extLst>
          </p:cNvPr>
          <p:cNvSpPr txBox="1">
            <a:spLocks/>
          </p:cNvSpPr>
          <p:nvPr/>
        </p:nvSpPr>
        <p:spPr bwMode="auto">
          <a:xfrm>
            <a:off x="805620" y="1652648"/>
            <a:ext cx="10097732" cy="38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itchFamily="2" charset="2"/>
              <a:buChar char="§"/>
              <a:defRPr sz="2000">
                <a:solidFill>
                  <a:srgbClr val="00386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itchFamily="2" charset="2"/>
              <a:buChar char="§"/>
              <a:defRPr>
                <a:solidFill>
                  <a:srgbClr val="00386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itchFamily="2" charset="2"/>
              <a:buChar char="§"/>
              <a:defRPr sz="1600">
                <a:solidFill>
                  <a:srgbClr val="00386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itchFamily="2" charset="2"/>
              <a:buChar char="§"/>
              <a:defRPr sz="1400">
                <a:solidFill>
                  <a:srgbClr val="00386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itchFamily="2" charset="2"/>
              <a:buChar char="§"/>
              <a:defRPr sz="1400">
                <a:solidFill>
                  <a:srgbClr val="00386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itchFamily="2" charset="2"/>
              <a:buChar char="§"/>
              <a:defRPr sz="1400">
                <a:solidFill>
                  <a:srgbClr val="00386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itchFamily="2" charset="2"/>
              <a:buChar char="§"/>
              <a:defRPr sz="1400">
                <a:solidFill>
                  <a:srgbClr val="00386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itchFamily="2" charset="2"/>
              <a:buChar char="§"/>
              <a:defRPr sz="1400">
                <a:solidFill>
                  <a:srgbClr val="00386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AA0000"/>
              </a:buClr>
              <a:buFont typeface="Wingdings" pitchFamily="2" charset="2"/>
              <a:buChar char="§"/>
              <a:defRPr sz="1400">
                <a:solidFill>
                  <a:srgbClr val="00386B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A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Overview of Corrosion of Reinforcing Steel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A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Cathodic Corrosion Protection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A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Galvanic Cathodic Protection of Steel in Concrete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A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rPr>
              <a:t>Description and Components of Surface Anode System (SAS)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A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</a:rPr>
              <a:t>SAS Field Installations and System Performance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A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66249861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E971D2-19F6-168E-8107-BAC3BCDD7396}"/>
              </a:ext>
            </a:extLst>
          </p:cNvPr>
          <p:cNvSpPr txBox="1">
            <a:spLocks/>
          </p:cNvSpPr>
          <p:nvPr/>
        </p:nvSpPr>
        <p:spPr bwMode="auto">
          <a:xfrm>
            <a:off x="862663" y="160338"/>
            <a:ext cx="10648708" cy="7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ALPINE TUNNEL ENTRANCE, STYRIAN ALPS 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SAS Performance: Depolarization Test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F9D5B-B164-B901-6913-0E65FA3740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16" y="1304360"/>
            <a:ext cx="10065368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7634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993111-F580-1BD1-D6DA-28796F78A4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9205" y="160337"/>
            <a:ext cx="10833904" cy="7866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Galvanic Surface Anode System (SAS)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Field Samples Indicate Chloride Movement towards Zn Anode</a:t>
            </a:r>
            <a:endParaRPr lang="en-US" sz="2000" b="1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78C5A1-7DCE-5281-AC0C-4F334A13A9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849" y="1620456"/>
            <a:ext cx="4584986" cy="43831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C15C68-8A7C-F2C6-0CB7-319B9D38EB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953" y="1088022"/>
            <a:ext cx="3218229" cy="502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1720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993111-F580-1BD1-D6DA-28796F78A4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926" y="160338"/>
            <a:ext cx="6790481" cy="13675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Galvanic Surface Anode System (SAS)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Field Samples Indicate Chloride Extraction</a:t>
            </a:r>
            <a:endParaRPr lang="en-US" sz="2000" b="1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844EFA-7453-3DA7-D583-6519271E4C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84" y="2000849"/>
            <a:ext cx="5594177" cy="3910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2AE6C0-BAB1-F26B-CDA3-53134D1F59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752" y="171658"/>
            <a:ext cx="4490976" cy="3599771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1A7C40CC-F275-BDD0-88CF-4437692BF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959" y="3970116"/>
            <a:ext cx="5594176" cy="194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rgbClr val="367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de-DE" sz="2000" dirty="0">
                <a:solidFill>
                  <a:srgbClr val="00386B"/>
                </a:solidFill>
                <a:latin typeface="Arial"/>
                <a:ea typeface="+mj-ea"/>
                <a:cs typeface="+mj-cs"/>
              </a:rPr>
              <a:t>Chlorides migrate towards the zinc-anode during the CP operation and are immobilized as zinc-hydroxide-chloride,</a:t>
            </a:r>
            <a:br>
              <a:rPr lang="en-US" altLang="de-DE" sz="2000" dirty="0">
                <a:solidFill>
                  <a:srgbClr val="00386B"/>
                </a:solidFill>
                <a:latin typeface="Arial"/>
                <a:ea typeface="+mj-ea"/>
                <a:cs typeface="+mj-cs"/>
              </a:rPr>
            </a:br>
            <a:r>
              <a:rPr lang="en-US" altLang="de-DE" sz="2000" dirty="0">
                <a:solidFill>
                  <a:srgbClr val="00386B"/>
                </a:solidFill>
                <a:latin typeface="Arial"/>
                <a:ea typeface="+mj-ea"/>
                <a:cs typeface="+mj-cs"/>
              </a:rPr>
              <a:t>a natural mineral  </a:t>
            </a:r>
            <a:r>
              <a:rPr kumimoji="0" lang="en-US" alt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Simonkolleite</a:t>
            </a:r>
            <a:endParaRPr kumimoji="0" lang="en-US" altLang="de-DE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83237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5710B8-3732-D088-6B45-36FC534306D6}"/>
              </a:ext>
            </a:extLst>
          </p:cNvPr>
          <p:cNvSpPr txBox="1">
            <a:spLocks/>
          </p:cNvSpPr>
          <p:nvPr/>
        </p:nvSpPr>
        <p:spPr bwMode="auto">
          <a:xfrm>
            <a:off x="729205" y="160337"/>
            <a:ext cx="10833904" cy="78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latin typeface="Arial"/>
              </a:rPr>
              <a:t>CONCLUSIONS</a:t>
            </a:r>
            <a:endParaRPr lang="en-US" sz="2000" b="1" i="1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08C280-3E2D-8CEF-5B93-480A01404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12" y="1273215"/>
            <a:ext cx="10984375" cy="471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 sz="1600" b="1">
                <a:solidFill>
                  <a:srgbClr val="367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galvanic protection afforded by SAS to the steel reinforcement is uniform, reliable, and long lasting. </a:t>
            </a:r>
          </a:p>
          <a:p>
            <a:pPr marL="51435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indication of passivation of zinc over an operational period of &gt; 12 years</a:t>
            </a:r>
          </a:p>
          <a:p>
            <a:pPr marL="51435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Expected service life of SAS with 2 to 4 Kg Zinc/m</a:t>
            </a:r>
            <a:r>
              <a:rPr kumimoji="0" lang="en-US" altLang="de-DE" sz="2200" b="0" i="0" u="none" strike="noStrike" kern="0" cap="none" spc="0" normalizeH="0" baseline="3000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alt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steel is 20 - 30 years. </a:t>
            </a:r>
          </a:p>
          <a:p>
            <a:pPr marL="51435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a mean galvanic current of 3.6 mA/m</a:t>
            </a:r>
            <a:r>
              <a:rPr kumimoji="0" lang="en-US" altLang="de-DE" sz="2200" b="0" i="0" u="none" strike="noStrike" kern="0" cap="none" spc="0" normalizeH="0" baseline="3000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lang="en-US" altLang="de-DE" sz="2200" b="0" kern="0" dirty="0">
                <a:solidFill>
                  <a:srgbClr val="00386B"/>
                </a:solidFill>
                <a:latin typeface="Arial"/>
              </a:rPr>
              <a:t>, one would expect a service life of 30-36 years. </a:t>
            </a:r>
          </a:p>
          <a:p>
            <a:pPr marL="51435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Strong indication for chloride extraction and immobilization into SAS, coated with a water impermeable membrane  </a:t>
            </a:r>
          </a:p>
          <a:p>
            <a:pPr marL="51435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SAS allows reliable protection and rehabilitation of RC structures under conditions ranging from alpine (low temperature, very dry periods)  to marine environment (high temperature,  high humidity, high chloride).</a:t>
            </a:r>
          </a:p>
          <a:p>
            <a:pPr marL="6286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367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286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367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286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367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286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367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54311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FD4898-7374-EDE6-9E0D-478C169B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21" y="271463"/>
            <a:ext cx="11578167" cy="75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86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ACF65-2D45-E817-58BF-48CFB81C4A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603" y="1328746"/>
            <a:ext cx="9144793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741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2822" y="2688324"/>
            <a:ext cx="10515600" cy="740676"/>
          </a:xfrm>
        </p:spPr>
        <p:txBody>
          <a:bodyPr/>
          <a:lstStyle/>
          <a:p>
            <a:pPr algn="ctr"/>
            <a:r>
              <a:rPr lang="en-US" sz="3600" dirty="0"/>
              <a:t>Corrosion of Steel Reinforcement</a:t>
            </a:r>
          </a:p>
        </p:txBody>
      </p:sp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5006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28" descr="Img0001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9896" y="1944007"/>
            <a:ext cx="9152208" cy="296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792" y="3692618"/>
            <a:ext cx="9152208" cy="686114"/>
          </a:xfrm>
          <a:prstGeom prst="rect">
            <a:avLst/>
          </a:prstGeom>
          <a:effectLst/>
        </p:spPr>
      </p:pic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6919" y="271463"/>
            <a:ext cx="11578167" cy="686114"/>
          </a:xfrm>
        </p:spPr>
        <p:txBody>
          <a:bodyPr/>
          <a:lstStyle/>
          <a:p>
            <a:pPr algn="ctr"/>
            <a:r>
              <a:rPr lang="en-US" altLang="en-US" b="1" dirty="0"/>
              <a:t>Passivation of Steel in New Concrete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15792" y="2138799"/>
            <a:ext cx="9152208" cy="2239933"/>
            <a:chOff x="1519896" y="2824519"/>
            <a:chExt cx="9152208" cy="22399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9896" y="4378338"/>
              <a:ext cx="9152208" cy="686114"/>
            </a:xfrm>
            <a:prstGeom prst="rect">
              <a:avLst/>
            </a:prstGeom>
            <a:effectLst>
              <a:glow rad="101600">
                <a:schemeClr val="accent6">
                  <a:satMod val="175000"/>
                  <a:alpha val="78000"/>
                </a:schemeClr>
              </a:glow>
            </a:effectLst>
          </p:spPr>
        </p:pic>
        <p:grpSp>
          <p:nvGrpSpPr>
            <p:cNvPr id="33" name="Group 32"/>
            <p:cNvGrpSpPr/>
            <p:nvPr/>
          </p:nvGrpSpPr>
          <p:grpSpPr>
            <a:xfrm>
              <a:off x="7251700" y="2824519"/>
              <a:ext cx="2653866" cy="1553818"/>
              <a:chOff x="1490197" y="3023522"/>
              <a:chExt cx="2653866" cy="1817038"/>
            </a:xfrm>
          </p:grpSpPr>
          <p:sp>
            <p:nvSpPr>
              <p:cNvPr id="34" name="Rectangle 56"/>
              <p:cNvSpPr>
                <a:spLocks noChangeArrowheads="1"/>
              </p:cNvSpPr>
              <p:nvPr/>
            </p:nvSpPr>
            <p:spPr bwMode="auto">
              <a:xfrm>
                <a:off x="1490197" y="3023522"/>
                <a:ext cx="2653866" cy="79181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prstDash val="solid"/>
                <a:headEnd type="triangle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tIns="91440" bIns="91440" anchor="ctr">
                <a:spAutoFit/>
              </a:bodyPr>
              <a:lstStyle>
                <a:lvl1pPr eaLnBrk="0" hangingPunct="0">
                  <a:spcBef>
                    <a:spcPct val="10000"/>
                  </a:spcBef>
                  <a:buClr>
                    <a:srgbClr val="AA0000"/>
                  </a:buClr>
                  <a:buFont typeface="Wingdings" pitchFamily="2" charset="2"/>
                  <a:buChar char="§"/>
                  <a:defRPr sz="2000">
                    <a:solidFill>
                      <a:srgbClr val="00386B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10000"/>
                  </a:spcBef>
                  <a:buClr>
                    <a:srgbClr val="AA0000"/>
                  </a:buClr>
                  <a:buFont typeface="Wingdings" pitchFamily="2" charset="2"/>
                  <a:buChar char="§"/>
                  <a:defRPr sz="2800">
                    <a:solidFill>
                      <a:srgbClr val="00386B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10000"/>
                  </a:spcBef>
                  <a:buClr>
                    <a:srgbClr val="AA0000"/>
                  </a:buClr>
                  <a:buFont typeface="Wingdings" pitchFamily="2" charset="2"/>
                  <a:buChar char="§"/>
                  <a:defRPr sz="1600">
                    <a:solidFill>
                      <a:srgbClr val="00386B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buClr>
                    <a:srgbClr val="AA0000"/>
                  </a:buClr>
                  <a:buFont typeface="Wingdings" pitchFamily="2" charset="2"/>
                  <a:buChar char="§"/>
                  <a:defRPr sz="1400">
                    <a:solidFill>
                      <a:srgbClr val="00386B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buClr>
                    <a:srgbClr val="AA0000"/>
                  </a:buClr>
                  <a:buFont typeface="Wingdings" pitchFamily="2" charset="2"/>
                  <a:buChar char="§"/>
                  <a:defRPr sz="1400">
                    <a:solidFill>
                      <a:srgbClr val="00386B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lr>
                    <a:srgbClr val="AA0000"/>
                  </a:buClr>
                  <a:buFont typeface="Wingdings" pitchFamily="2" charset="2"/>
                  <a:buChar char="§"/>
                  <a:defRPr sz="1400">
                    <a:solidFill>
                      <a:srgbClr val="00386B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lr>
                    <a:srgbClr val="AA0000"/>
                  </a:buClr>
                  <a:buFont typeface="Wingdings" pitchFamily="2" charset="2"/>
                  <a:buChar char="§"/>
                  <a:defRPr sz="1400">
                    <a:solidFill>
                      <a:srgbClr val="00386B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lr>
                    <a:srgbClr val="AA0000"/>
                  </a:buClr>
                  <a:buFont typeface="Wingdings" pitchFamily="2" charset="2"/>
                  <a:buChar char="§"/>
                  <a:defRPr sz="1400">
                    <a:solidFill>
                      <a:srgbClr val="00386B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lr>
                    <a:srgbClr val="AA0000"/>
                  </a:buClr>
                  <a:buFont typeface="Wingdings" pitchFamily="2" charset="2"/>
                  <a:buChar char="§"/>
                  <a:defRPr sz="1400">
                    <a:solidFill>
                      <a:srgbClr val="00386B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6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High pH environment creates passivation layer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6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5" name="Straight Connector 34"/>
              <p:cNvCxnSpPr>
                <a:stCxn id="34" idx="2"/>
              </p:cNvCxnSpPr>
              <p:nvPr/>
            </p:nvCxnSpPr>
            <p:spPr>
              <a:xfrm flipH="1">
                <a:off x="2226798" y="3815334"/>
                <a:ext cx="590332" cy="1025226"/>
              </a:xfrm>
              <a:prstGeom prst="line">
                <a:avLst/>
              </a:prstGeom>
              <a:ln w="53975">
                <a:solidFill>
                  <a:schemeClr val="bg1"/>
                </a:solidFill>
                <a:prstDash val="solid"/>
                <a:headEnd type="none" w="lg" len="lg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84498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Line 2">
            <a:extLst>
              <a:ext uri="{FF2B5EF4-FFF2-40B4-BE49-F238E27FC236}">
                <a16:creationId xmlns:a16="http://schemas.microsoft.com/office/drawing/2014/main" id="{181F5C21-6F4F-F1B4-1E8C-0FA4B10EF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9804" y="5525666"/>
            <a:ext cx="580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3" name="Rectangle 3">
            <a:extLst>
              <a:ext uri="{FF2B5EF4-FFF2-40B4-BE49-F238E27FC236}">
                <a16:creationId xmlns:a16="http://schemas.microsoft.com/office/drawing/2014/main" id="{1005C5FB-2275-D821-1BBF-593600DC966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674371" y="2769732"/>
            <a:ext cx="5514517" cy="1475375"/>
          </a:xfrm>
          <a:prstGeom prst="rect">
            <a:avLst/>
          </a:prstGeom>
          <a:solidFill>
            <a:srgbClr val="FFCC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364" name="Group 4">
            <a:extLst>
              <a:ext uri="{FF2B5EF4-FFF2-40B4-BE49-F238E27FC236}">
                <a16:creationId xmlns:a16="http://schemas.microsoft.com/office/drawing/2014/main" id="{D7BBA619-1C96-DF83-2FEB-22E4C8574776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3585142" y="3234753"/>
            <a:ext cx="5724637" cy="665128"/>
            <a:chOff x="1695" y="1006"/>
            <a:chExt cx="2811" cy="440"/>
          </a:xfrm>
        </p:grpSpPr>
        <p:sp>
          <p:nvSpPr>
            <p:cNvPr id="235" name="Rectangle 5">
              <a:extLst>
                <a:ext uri="{FF2B5EF4-FFF2-40B4-BE49-F238E27FC236}">
                  <a16:creationId xmlns:a16="http://schemas.microsoft.com/office/drawing/2014/main" id="{FAE7BFE3-132C-0A4E-CE22-217DD9A3C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1008"/>
              <a:ext cx="2712" cy="432"/>
            </a:xfrm>
            <a:prstGeom prst="rect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Line 6">
              <a:extLst>
                <a:ext uri="{FF2B5EF4-FFF2-40B4-BE49-F238E27FC236}">
                  <a16:creationId xmlns:a16="http://schemas.microsoft.com/office/drawing/2014/main" id="{A674D103-16CB-22A0-D045-700D501B5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9" y="1008"/>
              <a:ext cx="27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Line 7">
              <a:extLst>
                <a:ext uri="{FF2B5EF4-FFF2-40B4-BE49-F238E27FC236}">
                  <a16:creationId xmlns:a16="http://schemas.microsoft.com/office/drawing/2014/main" id="{D6A3CF12-D73E-9A81-A8C2-55BC75B8E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4" y="1429"/>
              <a:ext cx="2708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5585" name="Group 8">
              <a:extLst>
                <a:ext uri="{FF2B5EF4-FFF2-40B4-BE49-F238E27FC236}">
                  <a16:creationId xmlns:a16="http://schemas.microsoft.com/office/drawing/2014/main" id="{5108352C-8E22-E5CB-C41B-F954517541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1006"/>
              <a:ext cx="90" cy="437"/>
              <a:chOff x="1632" y="1003"/>
              <a:chExt cx="90" cy="437"/>
            </a:xfrm>
          </p:grpSpPr>
          <p:sp>
            <p:nvSpPr>
              <p:cNvPr id="242" name="Oval 9">
                <a:extLst>
                  <a:ext uri="{FF2B5EF4-FFF2-40B4-BE49-F238E27FC236}">
                    <a16:creationId xmlns:a16="http://schemas.microsoft.com/office/drawing/2014/main" id="{D83D0F38-965F-D74C-9F9D-4A7F59FBD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198"/>
                <a:ext cx="81" cy="231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3" name="Arc 10">
                <a:extLst>
                  <a:ext uri="{FF2B5EF4-FFF2-40B4-BE49-F238E27FC236}">
                    <a16:creationId xmlns:a16="http://schemas.microsoft.com/office/drawing/2014/main" id="{1D6DD4E0-FD2C-DB6E-FFAB-17F0D95F54E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647" y="992"/>
                <a:ext cx="75" cy="219"/>
              </a:xfrm>
              <a:custGeom>
                <a:avLst/>
                <a:gdLst>
                  <a:gd name="T0" fmla="*/ 0 w 21600"/>
                  <a:gd name="T1" fmla="*/ 0 h 40611"/>
                  <a:gd name="T2" fmla="*/ 0 w 21600"/>
                  <a:gd name="T3" fmla="*/ 0 h 40611"/>
                  <a:gd name="T4" fmla="*/ 0 w 21600"/>
                  <a:gd name="T5" fmla="*/ 0 h 4061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611"/>
                  <a:gd name="T11" fmla="*/ 21600 w 21600"/>
                  <a:gd name="T12" fmla="*/ 40611 h 406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611" fill="none" extrusionOk="0">
                    <a:moveTo>
                      <a:pt x="7631" y="0"/>
                    </a:moveTo>
                    <a:cubicBezTo>
                      <a:pt x="16037" y="3174"/>
                      <a:pt x="21600" y="11221"/>
                      <a:pt x="21600" y="20207"/>
                    </a:cubicBezTo>
                    <a:cubicBezTo>
                      <a:pt x="21600" y="29404"/>
                      <a:pt x="15775" y="37592"/>
                      <a:pt x="7087" y="40610"/>
                    </a:cubicBezTo>
                  </a:path>
                  <a:path w="21600" h="40611" stroke="0" extrusionOk="0">
                    <a:moveTo>
                      <a:pt x="7631" y="0"/>
                    </a:moveTo>
                    <a:cubicBezTo>
                      <a:pt x="16037" y="3174"/>
                      <a:pt x="21600" y="11221"/>
                      <a:pt x="21600" y="20207"/>
                    </a:cubicBezTo>
                    <a:cubicBezTo>
                      <a:pt x="21600" y="29404"/>
                      <a:pt x="15775" y="37592"/>
                      <a:pt x="7087" y="40610"/>
                    </a:cubicBezTo>
                    <a:lnTo>
                      <a:pt x="0" y="20207"/>
                    </a:lnTo>
                    <a:close/>
                  </a:path>
                </a:pathLst>
              </a:custGeom>
              <a:solidFill>
                <a:srgbClr val="FF33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586" name="Group 11">
              <a:extLst>
                <a:ext uri="{FF2B5EF4-FFF2-40B4-BE49-F238E27FC236}">
                  <a16:creationId xmlns:a16="http://schemas.microsoft.com/office/drawing/2014/main" id="{3307D187-297B-3F05-76E8-2A0723AF4640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4416" y="1009"/>
              <a:ext cx="90" cy="437"/>
              <a:chOff x="1632" y="1003"/>
              <a:chExt cx="90" cy="437"/>
            </a:xfrm>
          </p:grpSpPr>
          <p:sp>
            <p:nvSpPr>
              <p:cNvPr id="240" name="Oval 12">
                <a:extLst>
                  <a:ext uri="{FF2B5EF4-FFF2-40B4-BE49-F238E27FC236}">
                    <a16:creationId xmlns:a16="http://schemas.microsoft.com/office/drawing/2014/main" id="{BAF351E7-9E78-6421-82CB-D15BF0F7B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220"/>
                <a:ext cx="81" cy="231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1" name="Arc 13">
                <a:extLst>
                  <a:ext uri="{FF2B5EF4-FFF2-40B4-BE49-F238E27FC236}">
                    <a16:creationId xmlns:a16="http://schemas.microsoft.com/office/drawing/2014/main" id="{AC159F32-4487-16ED-1DCE-5D4AFB4A968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647" y="1014"/>
                <a:ext cx="75" cy="219"/>
              </a:xfrm>
              <a:custGeom>
                <a:avLst/>
                <a:gdLst>
                  <a:gd name="T0" fmla="*/ 0 w 21600"/>
                  <a:gd name="T1" fmla="*/ 0 h 40611"/>
                  <a:gd name="T2" fmla="*/ 0 w 21600"/>
                  <a:gd name="T3" fmla="*/ 0 h 40611"/>
                  <a:gd name="T4" fmla="*/ 0 w 21600"/>
                  <a:gd name="T5" fmla="*/ 0 h 4061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611"/>
                  <a:gd name="T11" fmla="*/ 21600 w 21600"/>
                  <a:gd name="T12" fmla="*/ 40611 h 406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611" fill="none" extrusionOk="0">
                    <a:moveTo>
                      <a:pt x="7631" y="0"/>
                    </a:moveTo>
                    <a:cubicBezTo>
                      <a:pt x="16037" y="3174"/>
                      <a:pt x="21600" y="11221"/>
                      <a:pt x="21600" y="20207"/>
                    </a:cubicBezTo>
                    <a:cubicBezTo>
                      <a:pt x="21600" y="29404"/>
                      <a:pt x="15775" y="37592"/>
                      <a:pt x="7087" y="40610"/>
                    </a:cubicBezTo>
                  </a:path>
                  <a:path w="21600" h="40611" stroke="0" extrusionOk="0">
                    <a:moveTo>
                      <a:pt x="7631" y="0"/>
                    </a:moveTo>
                    <a:cubicBezTo>
                      <a:pt x="16037" y="3174"/>
                      <a:pt x="21600" y="11221"/>
                      <a:pt x="21600" y="20207"/>
                    </a:cubicBezTo>
                    <a:cubicBezTo>
                      <a:pt x="21600" y="29404"/>
                      <a:pt x="15775" y="37592"/>
                      <a:pt x="7087" y="40610"/>
                    </a:cubicBezTo>
                    <a:lnTo>
                      <a:pt x="0" y="20207"/>
                    </a:lnTo>
                    <a:close/>
                  </a:path>
                </a:pathLst>
              </a:custGeom>
              <a:solidFill>
                <a:srgbClr val="FF33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4" name="Freeform 14">
            <a:extLst>
              <a:ext uri="{FF2B5EF4-FFF2-40B4-BE49-F238E27FC236}">
                <a16:creationId xmlns:a16="http://schemas.microsoft.com/office/drawing/2014/main" id="{06EDD57E-700D-9D25-1B54-AC6E1375A3CE}"/>
              </a:ext>
            </a:extLst>
          </p:cNvPr>
          <p:cNvSpPr>
            <a:spLocks/>
          </p:cNvSpPr>
          <p:nvPr/>
        </p:nvSpPr>
        <p:spPr bwMode="auto">
          <a:xfrm rot="16200000">
            <a:off x="5244938" y="154001"/>
            <a:ext cx="222214" cy="1523748"/>
          </a:xfrm>
          <a:custGeom>
            <a:avLst/>
            <a:gdLst>
              <a:gd name="T0" fmla="*/ 2147483647 w 123"/>
              <a:gd name="T1" fmla="*/ 0 h 810"/>
              <a:gd name="T2" fmla="*/ 2147483647 w 123"/>
              <a:gd name="T3" fmla="*/ 2147483647 h 810"/>
              <a:gd name="T4" fmla="*/ 2147483647 w 123"/>
              <a:gd name="T5" fmla="*/ 2147483647 h 810"/>
              <a:gd name="T6" fmla="*/ 2147483647 w 123"/>
              <a:gd name="T7" fmla="*/ 2147483647 h 810"/>
              <a:gd name="T8" fmla="*/ 2147483647 w 123"/>
              <a:gd name="T9" fmla="*/ 2147483647 h 810"/>
              <a:gd name="T10" fmla="*/ 2147483647 w 123"/>
              <a:gd name="T11" fmla="*/ 2147483647 h 810"/>
              <a:gd name="T12" fmla="*/ 2147483647 w 123"/>
              <a:gd name="T13" fmla="*/ 2147483647 h 810"/>
              <a:gd name="T14" fmla="*/ 2147483647 w 123"/>
              <a:gd name="T15" fmla="*/ 2147483647 h 810"/>
              <a:gd name="T16" fmla="*/ 2147483647 w 123"/>
              <a:gd name="T17" fmla="*/ 2147483647 h 810"/>
              <a:gd name="T18" fmla="*/ 2147483647 w 123"/>
              <a:gd name="T19" fmla="*/ 2147483647 h 810"/>
              <a:gd name="T20" fmla="*/ 2147483647 w 123"/>
              <a:gd name="T21" fmla="*/ 2147483647 h 810"/>
              <a:gd name="T22" fmla="*/ 2147483647 w 123"/>
              <a:gd name="T23" fmla="*/ 2147483647 h 8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3"/>
              <a:gd name="T37" fmla="*/ 0 h 810"/>
              <a:gd name="T38" fmla="*/ 123 w 123"/>
              <a:gd name="T39" fmla="*/ 810 h 8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3" h="810">
                <a:moveTo>
                  <a:pt x="123" y="0"/>
                </a:moveTo>
                <a:cubicBezTo>
                  <a:pt x="119" y="34"/>
                  <a:pt x="113" y="58"/>
                  <a:pt x="105" y="90"/>
                </a:cubicBezTo>
                <a:cubicBezTo>
                  <a:pt x="102" y="129"/>
                  <a:pt x="106" y="213"/>
                  <a:pt x="57" y="240"/>
                </a:cubicBezTo>
                <a:cubicBezTo>
                  <a:pt x="46" y="246"/>
                  <a:pt x="33" y="247"/>
                  <a:pt x="21" y="252"/>
                </a:cubicBezTo>
                <a:cubicBezTo>
                  <a:pt x="14" y="255"/>
                  <a:pt x="9" y="260"/>
                  <a:pt x="3" y="264"/>
                </a:cubicBezTo>
                <a:cubicBezTo>
                  <a:pt x="5" y="278"/>
                  <a:pt x="0" y="295"/>
                  <a:pt x="9" y="306"/>
                </a:cubicBezTo>
                <a:cubicBezTo>
                  <a:pt x="17" y="316"/>
                  <a:pt x="35" y="310"/>
                  <a:pt x="45" y="318"/>
                </a:cubicBezTo>
                <a:cubicBezTo>
                  <a:pt x="56" y="327"/>
                  <a:pt x="61" y="342"/>
                  <a:pt x="69" y="354"/>
                </a:cubicBezTo>
                <a:cubicBezTo>
                  <a:pt x="88" y="382"/>
                  <a:pt x="85" y="421"/>
                  <a:pt x="105" y="450"/>
                </a:cubicBezTo>
                <a:cubicBezTo>
                  <a:pt x="101" y="505"/>
                  <a:pt x="103" y="572"/>
                  <a:pt x="69" y="618"/>
                </a:cubicBezTo>
                <a:cubicBezTo>
                  <a:pt x="53" y="667"/>
                  <a:pt x="82" y="695"/>
                  <a:pt x="93" y="738"/>
                </a:cubicBezTo>
                <a:cubicBezTo>
                  <a:pt x="99" y="762"/>
                  <a:pt x="99" y="792"/>
                  <a:pt x="117" y="81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Rectangle 15">
            <a:extLst>
              <a:ext uri="{FF2B5EF4-FFF2-40B4-BE49-F238E27FC236}">
                <a16:creationId xmlns:a16="http://schemas.microsoft.com/office/drawing/2014/main" id="{FA35DC07-13B1-6341-E5FC-DE95A6450CB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51384" y="2828875"/>
            <a:ext cx="5514517" cy="1475375"/>
          </a:xfrm>
          <a:prstGeom prst="rect">
            <a:avLst/>
          </a:prstGeom>
          <a:solidFill>
            <a:srgbClr val="FFCC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Freeform 16">
            <a:extLst>
              <a:ext uri="{FF2B5EF4-FFF2-40B4-BE49-F238E27FC236}">
                <a16:creationId xmlns:a16="http://schemas.microsoft.com/office/drawing/2014/main" id="{A9B090FA-31E5-FA9C-49FF-5FA205D02061}"/>
              </a:ext>
            </a:extLst>
          </p:cNvPr>
          <p:cNvSpPr>
            <a:spLocks/>
          </p:cNvSpPr>
          <p:nvPr/>
        </p:nvSpPr>
        <p:spPr bwMode="auto">
          <a:xfrm rot="16200000">
            <a:off x="7423988" y="165339"/>
            <a:ext cx="161748" cy="1434561"/>
          </a:xfrm>
          <a:custGeom>
            <a:avLst/>
            <a:gdLst>
              <a:gd name="T0" fmla="*/ 2147483647 w 123"/>
              <a:gd name="T1" fmla="*/ 0 h 810"/>
              <a:gd name="T2" fmla="*/ 2147483647 w 123"/>
              <a:gd name="T3" fmla="*/ 2147483647 h 810"/>
              <a:gd name="T4" fmla="*/ 2147483647 w 123"/>
              <a:gd name="T5" fmla="*/ 2147483647 h 810"/>
              <a:gd name="T6" fmla="*/ 2147483647 w 123"/>
              <a:gd name="T7" fmla="*/ 2147483647 h 810"/>
              <a:gd name="T8" fmla="*/ 2147483647 w 123"/>
              <a:gd name="T9" fmla="*/ 2147483647 h 810"/>
              <a:gd name="T10" fmla="*/ 2147483647 w 123"/>
              <a:gd name="T11" fmla="*/ 2147483647 h 810"/>
              <a:gd name="T12" fmla="*/ 2147483647 w 123"/>
              <a:gd name="T13" fmla="*/ 2147483647 h 810"/>
              <a:gd name="T14" fmla="*/ 2147483647 w 123"/>
              <a:gd name="T15" fmla="*/ 2147483647 h 810"/>
              <a:gd name="T16" fmla="*/ 2147483647 w 123"/>
              <a:gd name="T17" fmla="*/ 2147483647 h 810"/>
              <a:gd name="T18" fmla="*/ 2147483647 w 123"/>
              <a:gd name="T19" fmla="*/ 2147483647 h 810"/>
              <a:gd name="T20" fmla="*/ 2147483647 w 123"/>
              <a:gd name="T21" fmla="*/ 2147483647 h 810"/>
              <a:gd name="T22" fmla="*/ 2147483647 w 123"/>
              <a:gd name="T23" fmla="*/ 2147483647 h 8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3"/>
              <a:gd name="T37" fmla="*/ 0 h 810"/>
              <a:gd name="T38" fmla="*/ 123 w 123"/>
              <a:gd name="T39" fmla="*/ 810 h 8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3" h="810">
                <a:moveTo>
                  <a:pt x="123" y="0"/>
                </a:moveTo>
                <a:cubicBezTo>
                  <a:pt x="119" y="34"/>
                  <a:pt x="113" y="58"/>
                  <a:pt x="105" y="90"/>
                </a:cubicBezTo>
                <a:cubicBezTo>
                  <a:pt x="102" y="129"/>
                  <a:pt x="106" y="213"/>
                  <a:pt x="57" y="240"/>
                </a:cubicBezTo>
                <a:cubicBezTo>
                  <a:pt x="46" y="246"/>
                  <a:pt x="33" y="247"/>
                  <a:pt x="21" y="252"/>
                </a:cubicBezTo>
                <a:cubicBezTo>
                  <a:pt x="14" y="255"/>
                  <a:pt x="9" y="260"/>
                  <a:pt x="3" y="264"/>
                </a:cubicBezTo>
                <a:cubicBezTo>
                  <a:pt x="5" y="278"/>
                  <a:pt x="0" y="295"/>
                  <a:pt x="9" y="306"/>
                </a:cubicBezTo>
                <a:cubicBezTo>
                  <a:pt x="17" y="316"/>
                  <a:pt x="35" y="310"/>
                  <a:pt x="45" y="318"/>
                </a:cubicBezTo>
                <a:cubicBezTo>
                  <a:pt x="56" y="327"/>
                  <a:pt x="61" y="342"/>
                  <a:pt x="69" y="354"/>
                </a:cubicBezTo>
                <a:cubicBezTo>
                  <a:pt x="88" y="382"/>
                  <a:pt x="85" y="421"/>
                  <a:pt x="105" y="450"/>
                </a:cubicBezTo>
                <a:cubicBezTo>
                  <a:pt x="101" y="505"/>
                  <a:pt x="103" y="572"/>
                  <a:pt x="69" y="618"/>
                </a:cubicBezTo>
                <a:cubicBezTo>
                  <a:pt x="53" y="667"/>
                  <a:pt x="82" y="695"/>
                  <a:pt x="93" y="738"/>
                </a:cubicBezTo>
                <a:cubicBezTo>
                  <a:pt x="99" y="762"/>
                  <a:pt x="99" y="792"/>
                  <a:pt x="117" y="81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Rectangle 17">
            <a:extLst>
              <a:ext uri="{FF2B5EF4-FFF2-40B4-BE49-F238E27FC236}">
                <a16:creationId xmlns:a16="http://schemas.microsoft.com/office/drawing/2014/main" id="{A783EE69-6B9E-988D-5274-2921625FE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0711" y="818373"/>
            <a:ext cx="37791" cy="329994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8" name="Rectangle 18">
            <a:extLst>
              <a:ext uri="{FF2B5EF4-FFF2-40B4-BE49-F238E27FC236}">
                <a16:creationId xmlns:a16="http://schemas.microsoft.com/office/drawing/2014/main" id="{0137538C-6F04-C3F5-6203-6F774B69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88" y="3880985"/>
            <a:ext cx="37791" cy="244283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54BBE9E7-4BD6-A723-41BA-2F85C27AFF91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625121" y="3181089"/>
            <a:ext cx="1100485" cy="489776"/>
            <a:chOff x="2312" y="1880"/>
            <a:chExt cx="576" cy="432"/>
          </a:xfrm>
        </p:grpSpPr>
        <p:sp>
          <p:nvSpPr>
            <p:cNvPr id="250" name="Freeform 20">
              <a:extLst>
                <a:ext uri="{FF2B5EF4-FFF2-40B4-BE49-F238E27FC236}">
                  <a16:creationId xmlns:a16="http://schemas.microsoft.com/office/drawing/2014/main" id="{AA6583E7-6710-344A-A6F4-B3BA2CBF3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1880"/>
              <a:ext cx="576" cy="176"/>
            </a:xfrm>
            <a:custGeom>
              <a:avLst/>
              <a:gdLst>
                <a:gd name="T0" fmla="*/ 0 w 576"/>
                <a:gd name="T1" fmla="*/ 160 h 176"/>
                <a:gd name="T2" fmla="*/ 64 w 576"/>
                <a:gd name="T3" fmla="*/ 96 h 176"/>
                <a:gd name="T4" fmla="*/ 176 w 576"/>
                <a:gd name="T5" fmla="*/ 24 h 176"/>
                <a:gd name="T6" fmla="*/ 224 w 576"/>
                <a:gd name="T7" fmla="*/ 8 h 176"/>
                <a:gd name="T8" fmla="*/ 248 w 576"/>
                <a:gd name="T9" fmla="*/ 0 h 176"/>
                <a:gd name="T10" fmla="*/ 408 w 576"/>
                <a:gd name="T11" fmla="*/ 24 h 176"/>
                <a:gd name="T12" fmla="*/ 456 w 576"/>
                <a:gd name="T13" fmla="*/ 48 h 176"/>
                <a:gd name="T14" fmla="*/ 528 w 576"/>
                <a:gd name="T15" fmla="*/ 112 h 176"/>
                <a:gd name="T16" fmla="*/ 576 w 576"/>
                <a:gd name="T17" fmla="*/ 176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6"/>
                <a:gd name="T28" fmla="*/ 0 h 176"/>
                <a:gd name="T29" fmla="*/ 576 w 576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6" h="176">
                  <a:moveTo>
                    <a:pt x="0" y="160"/>
                  </a:moveTo>
                  <a:cubicBezTo>
                    <a:pt x="23" y="137"/>
                    <a:pt x="37" y="114"/>
                    <a:pt x="64" y="96"/>
                  </a:cubicBezTo>
                  <a:cubicBezTo>
                    <a:pt x="93" y="52"/>
                    <a:pt x="129" y="40"/>
                    <a:pt x="176" y="24"/>
                  </a:cubicBezTo>
                  <a:cubicBezTo>
                    <a:pt x="192" y="19"/>
                    <a:pt x="208" y="13"/>
                    <a:pt x="224" y="8"/>
                  </a:cubicBezTo>
                  <a:cubicBezTo>
                    <a:pt x="232" y="5"/>
                    <a:pt x="248" y="0"/>
                    <a:pt x="248" y="0"/>
                  </a:cubicBezTo>
                  <a:cubicBezTo>
                    <a:pt x="293" y="3"/>
                    <a:pt x="362" y="1"/>
                    <a:pt x="408" y="24"/>
                  </a:cubicBezTo>
                  <a:cubicBezTo>
                    <a:pt x="470" y="55"/>
                    <a:pt x="396" y="28"/>
                    <a:pt x="456" y="48"/>
                  </a:cubicBezTo>
                  <a:cubicBezTo>
                    <a:pt x="511" y="103"/>
                    <a:pt x="485" y="83"/>
                    <a:pt x="528" y="112"/>
                  </a:cubicBezTo>
                  <a:cubicBezTo>
                    <a:pt x="564" y="166"/>
                    <a:pt x="546" y="146"/>
                    <a:pt x="576" y="176"/>
                  </a:cubicBezTo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Freeform 21">
              <a:extLst>
                <a:ext uri="{FF2B5EF4-FFF2-40B4-BE49-F238E27FC236}">
                  <a16:creationId xmlns:a16="http://schemas.microsoft.com/office/drawing/2014/main" id="{8769B563-F3B1-23D7-05E4-9E8406098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2048"/>
              <a:ext cx="576" cy="264"/>
            </a:xfrm>
            <a:custGeom>
              <a:avLst/>
              <a:gdLst>
                <a:gd name="T0" fmla="*/ 0 w 576"/>
                <a:gd name="T1" fmla="*/ 0 h 264"/>
                <a:gd name="T2" fmla="*/ 56 w 576"/>
                <a:gd name="T3" fmla="*/ 16 h 264"/>
                <a:gd name="T4" fmla="*/ 80 w 576"/>
                <a:gd name="T5" fmla="*/ 112 h 264"/>
                <a:gd name="T6" fmla="*/ 104 w 576"/>
                <a:gd name="T7" fmla="*/ 136 h 264"/>
                <a:gd name="T8" fmla="*/ 160 w 576"/>
                <a:gd name="T9" fmla="*/ 168 h 264"/>
                <a:gd name="T10" fmla="*/ 184 w 576"/>
                <a:gd name="T11" fmla="*/ 184 h 264"/>
                <a:gd name="T12" fmla="*/ 224 w 576"/>
                <a:gd name="T13" fmla="*/ 192 h 264"/>
                <a:gd name="T14" fmla="*/ 280 w 576"/>
                <a:gd name="T15" fmla="*/ 264 h 264"/>
                <a:gd name="T16" fmla="*/ 304 w 576"/>
                <a:gd name="T17" fmla="*/ 248 h 264"/>
                <a:gd name="T18" fmla="*/ 344 w 576"/>
                <a:gd name="T19" fmla="*/ 240 h 264"/>
                <a:gd name="T20" fmla="*/ 368 w 576"/>
                <a:gd name="T21" fmla="*/ 176 h 264"/>
                <a:gd name="T22" fmla="*/ 448 w 576"/>
                <a:gd name="T23" fmla="*/ 160 h 264"/>
                <a:gd name="T24" fmla="*/ 472 w 576"/>
                <a:gd name="T25" fmla="*/ 136 h 264"/>
                <a:gd name="T26" fmla="*/ 480 w 576"/>
                <a:gd name="T27" fmla="*/ 112 h 264"/>
                <a:gd name="T28" fmla="*/ 528 w 576"/>
                <a:gd name="T29" fmla="*/ 96 h 264"/>
                <a:gd name="T30" fmla="*/ 528 w 576"/>
                <a:gd name="T31" fmla="*/ 32 h 264"/>
                <a:gd name="T32" fmla="*/ 576 w 576"/>
                <a:gd name="T33" fmla="*/ 0 h 2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6"/>
                <a:gd name="T52" fmla="*/ 0 h 264"/>
                <a:gd name="T53" fmla="*/ 576 w 576"/>
                <a:gd name="T54" fmla="*/ 264 h 2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6" h="264">
                  <a:moveTo>
                    <a:pt x="0" y="0"/>
                  </a:moveTo>
                  <a:cubicBezTo>
                    <a:pt x="19" y="5"/>
                    <a:pt x="45" y="0"/>
                    <a:pt x="56" y="16"/>
                  </a:cubicBezTo>
                  <a:cubicBezTo>
                    <a:pt x="87" y="59"/>
                    <a:pt x="60" y="67"/>
                    <a:pt x="80" y="112"/>
                  </a:cubicBezTo>
                  <a:cubicBezTo>
                    <a:pt x="85" y="122"/>
                    <a:pt x="97" y="127"/>
                    <a:pt x="104" y="136"/>
                  </a:cubicBezTo>
                  <a:cubicBezTo>
                    <a:pt x="135" y="173"/>
                    <a:pt x="101" y="156"/>
                    <a:pt x="160" y="168"/>
                  </a:cubicBezTo>
                  <a:cubicBezTo>
                    <a:pt x="168" y="173"/>
                    <a:pt x="175" y="181"/>
                    <a:pt x="184" y="184"/>
                  </a:cubicBezTo>
                  <a:cubicBezTo>
                    <a:pt x="197" y="189"/>
                    <a:pt x="212" y="185"/>
                    <a:pt x="224" y="192"/>
                  </a:cubicBezTo>
                  <a:cubicBezTo>
                    <a:pt x="233" y="197"/>
                    <a:pt x="272" y="252"/>
                    <a:pt x="280" y="264"/>
                  </a:cubicBezTo>
                  <a:cubicBezTo>
                    <a:pt x="288" y="259"/>
                    <a:pt x="295" y="251"/>
                    <a:pt x="304" y="248"/>
                  </a:cubicBezTo>
                  <a:cubicBezTo>
                    <a:pt x="317" y="243"/>
                    <a:pt x="333" y="248"/>
                    <a:pt x="344" y="240"/>
                  </a:cubicBezTo>
                  <a:cubicBezTo>
                    <a:pt x="363" y="227"/>
                    <a:pt x="348" y="187"/>
                    <a:pt x="368" y="176"/>
                  </a:cubicBezTo>
                  <a:cubicBezTo>
                    <a:pt x="392" y="163"/>
                    <a:pt x="448" y="160"/>
                    <a:pt x="448" y="160"/>
                  </a:cubicBezTo>
                  <a:cubicBezTo>
                    <a:pt x="456" y="152"/>
                    <a:pt x="466" y="145"/>
                    <a:pt x="472" y="136"/>
                  </a:cubicBezTo>
                  <a:cubicBezTo>
                    <a:pt x="477" y="129"/>
                    <a:pt x="473" y="117"/>
                    <a:pt x="480" y="112"/>
                  </a:cubicBezTo>
                  <a:cubicBezTo>
                    <a:pt x="494" y="102"/>
                    <a:pt x="528" y="96"/>
                    <a:pt x="528" y="96"/>
                  </a:cubicBezTo>
                  <a:cubicBezTo>
                    <a:pt x="520" y="73"/>
                    <a:pt x="511" y="58"/>
                    <a:pt x="528" y="32"/>
                  </a:cubicBezTo>
                  <a:cubicBezTo>
                    <a:pt x="539" y="16"/>
                    <a:pt x="576" y="30"/>
                    <a:pt x="576" y="0"/>
                  </a:cubicBezTo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2" name="Freeform 22">
            <a:extLst>
              <a:ext uri="{FF2B5EF4-FFF2-40B4-BE49-F238E27FC236}">
                <a16:creationId xmlns:a16="http://schemas.microsoft.com/office/drawing/2014/main" id="{9C1FE4CD-B677-7C22-3D59-AEAB92D8CB98}"/>
              </a:ext>
            </a:extLst>
          </p:cNvPr>
          <p:cNvSpPr>
            <a:spLocks/>
          </p:cNvSpPr>
          <p:nvPr/>
        </p:nvSpPr>
        <p:spPr bwMode="auto">
          <a:xfrm>
            <a:off x="4630452" y="1172101"/>
            <a:ext cx="1124671" cy="117909"/>
          </a:xfrm>
          <a:custGeom>
            <a:avLst/>
            <a:gdLst>
              <a:gd name="T0" fmla="*/ 2147483647 w 420"/>
              <a:gd name="T1" fmla="*/ 2147483647 h 72"/>
              <a:gd name="T2" fmla="*/ 2147483647 w 420"/>
              <a:gd name="T3" fmla="*/ 2147483647 h 72"/>
              <a:gd name="T4" fmla="*/ 2147483647 w 420"/>
              <a:gd name="T5" fmla="*/ 2147483647 h 72"/>
              <a:gd name="T6" fmla="*/ 2147483647 w 420"/>
              <a:gd name="T7" fmla="*/ 2147483647 h 72"/>
              <a:gd name="T8" fmla="*/ 2147483647 w 420"/>
              <a:gd name="T9" fmla="*/ 0 h 72"/>
              <a:gd name="T10" fmla="*/ 0 w 420"/>
              <a:gd name="T11" fmla="*/ 2147483647 h 72"/>
              <a:gd name="T12" fmla="*/ 2147483647 w 420"/>
              <a:gd name="T13" fmla="*/ 2147483647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"/>
              <a:gd name="T22" fmla="*/ 0 h 72"/>
              <a:gd name="T23" fmla="*/ 420 w 420"/>
              <a:gd name="T24" fmla="*/ 72 h 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" h="72">
                <a:moveTo>
                  <a:pt x="6" y="60"/>
                </a:moveTo>
                <a:cubicBezTo>
                  <a:pt x="12" y="64"/>
                  <a:pt x="17" y="72"/>
                  <a:pt x="24" y="72"/>
                </a:cubicBezTo>
                <a:cubicBezTo>
                  <a:pt x="56" y="72"/>
                  <a:pt x="90" y="44"/>
                  <a:pt x="120" y="36"/>
                </a:cubicBezTo>
                <a:cubicBezTo>
                  <a:pt x="208" y="43"/>
                  <a:pt x="168" y="42"/>
                  <a:pt x="240" y="42"/>
                </a:cubicBezTo>
                <a:cubicBezTo>
                  <a:pt x="299" y="22"/>
                  <a:pt x="357" y="0"/>
                  <a:pt x="420" y="0"/>
                </a:cubicBezTo>
                <a:cubicBezTo>
                  <a:pt x="280" y="13"/>
                  <a:pt x="142" y="24"/>
                  <a:pt x="0" y="24"/>
                </a:cubicBezTo>
                <a:cubicBezTo>
                  <a:pt x="2" y="36"/>
                  <a:pt x="4" y="48"/>
                  <a:pt x="6" y="6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685A74D6-05E8-70CF-B10B-5520ACA7BEA3}"/>
              </a:ext>
            </a:extLst>
          </p:cNvPr>
          <p:cNvGrpSpPr>
            <a:grpSpLocks/>
          </p:cNvGrpSpPr>
          <p:nvPr/>
        </p:nvGrpSpPr>
        <p:grpSpPr bwMode="auto">
          <a:xfrm>
            <a:off x="3805087" y="2568869"/>
            <a:ext cx="2158644" cy="2268994"/>
            <a:chOff x="300" y="1392"/>
            <a:chExt cx="1428" cy="1501"/>
          </a:xfrm>
        </p:grpSpPr>
        <p:grpSp>
          <p:nvGrpSpPr>
            <p:cNvPr id="15561" name="Group 24">
              <a:extLst>
                <a:ext uri="{FF2B5EF4-FFF2-40B4-BE49-F238E27FC236}">
                  <a16:creationId xmlns:a16="http://schemas.microsoft.com/office/drawing/2014/main" id="{E9FB838C-3E0E-B5B8-373E-E38D427B4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" y="1392"/>
              <a:ext cx="662" cy="1501"/>
              <a:chOff x="1212" y="1536"/>
              <a:chExt cx="662" cy="1501"/>
            </a:xfrm>
          </p:grpSpPr>
          <p:grpSp>
            <p:nvGrpSpPr>
              <p:cNvPr id="15571" name="Group 25">
                <a:extLst>
                  <a:ext uri="{FF2B5EF4-FFF2-40B4-BE49-F238E27FC236}">
                    <a16:creationId xmlns:a16="http://schemas.microsoft.com/office/drawing/2014/main" id="{92EBD7DE-080E-49AD-4A3B-2FA3FF6C6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87" y="2860"/>
                <a:ext cx="587" cy="177"/>
                <a:chOff x="2022" y="2761"/>
                <a:chExt cx="587" cy="177"/>
              </a:xfrm>
            </p:grpSpPr>
            <p:sp>
              <p:nvSpPr>
                <p:cNvPr id="271" name="Line 26">
                  <a:extLst>
                    <a:ext uri="{FF2B5EF4-FFF2-40B4-BE49-F238E27FC236}">
                      <a16:creationId xmlns:a16="http://schemas.microsoft.com/office/drawing/2014/main" id="{CEEB08BD-CE34-D1BD-4840-0E18F44C8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6852892">
                  <a:off x="2420" y="2584"/>
                  <a:ext cx="1" cy="37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43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 Box 27">
                  <a:extLst>
                    <a:ext uri="{FF2B5EF4-FFF2-40B4-BE49-F238E27FC236}">
                      <a16:creationId xmlns:a16="http://schemas.microsoft.com/office/drawing/2014/main" id="{46E18244-CF32-4ADA-A26F-B7D0083E08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22" y="2761"/>
                  <a:ext cx="219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43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Cl</a:t>
                  </a:r>
                </a:p>
              </p:txBody>
            </p:sp>
          </p:grpSp>
          <p:grpSp>
            <p:nvGrpSpPr>
              <p:cNvPr id="15572" name="Group 28">
                <a:extLst>
                  <a:ext uri="{FF2B5EF4-FFF2-40B4-BE49-F238E27FC236}">
                    <a16:creationId xmlns:a16="http://schemas.microsoft.com/office/drawing/2014/main" id="{8AF430E1-D38D-2D5D-A960-C3FFB5E2D0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0" y="2196"/>
                <a:ext cx="596" cy="177"/>
                <a:chOff x="2004" y="2035"/>
                <a:chExt cx="596" cy="177"/>
              </a:xfrm>
            </p:grpSpPr>
            <p:sp>
              <p:nvSpPr>
                <p:cNvPr id="269" name="Line 29">
                  <a:extLst>
                    <a:ext uri="{FF2B5EF4-FFF2-40B4-BE49-F238E27FC236}">
                      <a16:creationId xmlns:a16="http://schemas.microsoft.com/office/drawing/2014/main" id="{2E09CE55-6972-FCF0-858F-B17583E2F5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412" y="1944"/>
                  <a:ext cx="0" cy="37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43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Text Box 30">
                  <a:extLst>
                    <a:ext uri="{FF2B5EF4-FFF2-40B4-BE49-F238E27FC236}">
                      <a16:creationId xmlns:a16="http://schemas.microsoft.com/office/drawing/2014/main" id="{191A5A4B-75A4-11D3-221F-828539327B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04" y="2035"/>
                  <a:ext cx="219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43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Cl</a:t>
                  </a:r>
                </a:p>
              </p:txBody>
            </p:sp>
          </p:grpSp>
          <p:grpSp>
            <p:nvGrpSpPr>
              <p:cNvPr id="15573" name="Group 31">
                <a:extLst>
                  <a:ext uri="{FF2B5EF4-FFF2-40B4-BE49-F238E27FC236}">
                    <a16:creationId xmlns:a16="http://schemas.microsoft.com/office/drawing/2014/main" id="{BB53951D-C968-684A-3742-93D67ADD9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2" y="1536"/>
                <a:ext cx="604" cy="182"/>
                <a:chOff x="1692" y="1248"/>
                <a:chExt cx="604" cy="182"/>
              </a:xfrm>
            </p:grpSpPr>
            <p:sp>
              <p:nvSpPr>
                <p:cNvPr id="267" name="Line 32">
                  <a:extLst>
                    <a:ext uri="{FF2B5EF4-FFF2-40B4-BE49-F238E27FC236}">
                      <a16:creationId xmlns:a16="http://schemas.microsoft.com/office/drawing/2014/main" id="{2F3C6B21-73C1-E06E-C2B9-F5ED618183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4321914">
                  <a:off x="2107" y="1242"/>
                  <a:ext cx="1" cy="37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43" b="0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Text Box 33">
                  <a:extLst>
                    <a:ext uri="{FF2B5EF4-FFF2-40B4-BE49-F238E27FC236}">
                      <a16:creationId xmlns:a16="http://schemas.microsoft.com/office/drawing/2014/main" id="{7E8831E1-66FA-7768-5994-9D658F934D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92" y="1248"/>
                  <a:ext cx="219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43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Cl</a:t>
                  </a:r>
                </a:p>
              </p:txBody>
            </p:sp>
          </p:grpSp>
        </p:grpSp>
        <p:grpSp>
          <p:nvGrpSpPr>
            <p:cNvPr id="15562" name="Group 34">
              <a:extLst>
                <a:ext uri="{FF2B5EF4-FFF2-40B4-BE49-F238E27FC236}">
                  <a16:creationId xmlns:a16="http://schemas.microsoft.com/office/drawing/2014/main" id="{1DDD5310-BFCF-39FC-7DC9-2C348DB071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3" y="1632"/>
              <a:ext cx="275" cy="144"/>
              <a:chOff x="1837" y="1200"/>
              <a:chExt cx="275" cy="144"/>
            </a:xfrm>
          </p:grpSpPr>
          <p:sp>
            <p:nvSpPr>
              <p:cNvPr id="262" name="AutoShape 35">
                <a:extLst>
                  <a:ext uri="{FF2B5EF4-FFF2-40B4-BE49-F238E27FC236}">
                    <a16:creationId xmlns:a16="http://schemas.microsoft.com/office/drawing/2014/main" id="{8EF6D260-CC8A-0789-49C1-CF878023B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64238">
                <a:off x="1968" y="1296"/>
                <a:ext cx="144" cy="48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3" name="Text Box 36">
                <a:extLst>
                  <a:ext uri="{FF2B5EF4-FFF2-40B4-BE49-F238E27FC236}">
                    <a16:creationId xmlns:a16="http://schemas.microsoft.com/office/drawing/2014/main" id="{0B752ECB-7499-5BCA-FE37-B843B6DA8E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1200"/>
                <a:ext cx="8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47" b="1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</a:t>
                </a:r>
              </a:p>
            </p:txBody>
          </p:sp>
        </p:grpSp>
        <p:grpSp>
          <p:nvGrpSpPr>
            <p:cNvPr id="15563" name="Group 37">
              <a:extLst>
                <a:ext uri="{FF2B5EF4-FFF2-40B4-BE49-F238E27FC236}">
                  <a16:creationId xmlns:a16="http://schemas.microsoft.com/office/drawing/2014/main" id="{36A8FC3A-42B9-BF9B-4DCF-C536CEABAA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3" y="2026"/>
              <a:ext cx="275" cy="108"/>
              <a:chOff x="1693" y="1248"/>
              <a:chExt cx="275" cy="108"/>
            </a:xfrm>
          </p:grpSpPr>
          <p:sp>
            <p:nvSpPr>
              <p:cNvPr id="260" name="AutoShape 38">
                <a:extLst>
                  <a:ext uri="{FF2B5EF4-FFF2-40B4-BE49-F238E27FC236}">
                    <a16:creationId xmlns:a16="http://schemas.microsoft.com/office/drawing/2014/main" id="{CD0B90C5-EDC7-E3C1-25EB-442F3046B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144" cy="60"/>
              </a:xfrm>
              <a:prstGeom prst="rightArrow">
                <a:avLst>
                  <a:gd name="adj1" fmla="val 50000"/>
                  <a:gd name="adj2" fmla="val 6000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1" name="Text Box 39">
                <a:extLst>
                  <a:ext uri="{FF2B5EF4-FFF2-40B4-BE49-F238E27FC236}">
                    <a16:creationId xmlns:a16="http://schemas.microsoft.com/office/drawing/2014/main" id="{9AC6F00D-43F3-54E0-3AC6-7E9334281D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1248"/>
                <a:ext cx="8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47" b="1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</a:t>
                </a:r>
              </a:p>
            </p:txBody>
          </p:sp>
        </p:grpSp>
        <p:grpSp>
          <p:nvGrpSpPr>
            <p:cNvPr id="15564" name="Group 40">
              <a:extLst>
                <a:ext uri="{FF2B5EF4-FFF2-40B4-BE49-F238E27FC236}">
                  <a16:creationId xmlns:a16="http://schemas.microsoft.com/office/drawing/2014/main" id="{F67815DE-B5ED-F3F3-1CB6-C8652BDF90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3" y="2352"/>
              <a:ext cx="275" cy="107"/>
              <a:chOff x="1741" y="1248"/>
              <a:chExt cx="275" cy="107"/>
            </a:xfrm>
          </p:grpSpPr>
          <p:sp>
            <p:nvSpPr>
              <p:cNvPr id="258" name="AutoShape 41">
                <a:extLst>
                  <a:ext uri="{FF2B5EF4-FFF2-40B4-BE49-F238E27FC236}">
                    <a16:creationId xmlns:a16="http://schemas.microsoft.com/office/drawing/2014/main" id="{AF8CE412-3F08-6D8D-C311-F4A5A6651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403113">
                <a:off x="1872" y="1248"/>
                <a:ext cx="144" cy="48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9" name="Text Box 42">
                <a:extLst>
                  <a:ext uri="{FF2B5EF4-FFF2-40B4-BE49-F238E27FC236}">
                    <a16:creationId xmlns:a16="http://schemas.microsoft.com/office/drawing/2014/main" id="{7A99EA68-7922-5241-6F21-2B71E2F32C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" y="1248"/>
                <a:ext cx="8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47" b="1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</a:t>
                </a:r>
              </a:p>
            </p:txBody>
          </p:sp>
        </p:grpSp>
      </p:grpSp>
      <p:sp>
        <p:nvSpPr>
          <p:cNvPr id="273" name="Freeform 43">
            <a:extLst>
              <a:ext uri="{FF2B5EF4-FFF2-40B4-BE49-F238E27FC236}">
                <a16:creationId xmlns:a16="http://schemas.microsoft.com/office/drawing/2014/main" id="{0476706F-F2BC-1769-2772-B2675C64917E}"/>
              </a:ext>
            </a:extLst>
          </p:cNvPr>
          <p:cNvSpPr>
            <a:spLocks/>
          </p:cNvSpPr>
          <p:nvPr/>
        </p:nvSpPr>
        <p:spPr bwMode="auto">
          <a:xfrm>
            <a:off x="5002320" y="5498456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4" name="Freeform 44">
            <a:extLst>
              <a:ext uri="{FF2B5EF4-FFF2-40B4-BE49-F238E27FC236}">
                <a16:creationId xmlns:a16="http://schemas.microsoft.com/office/drawing/2014/main" id="{E8101F7A-00D9-DBFB-1263-0D06075D6045}"/>
              </a:ext>
            </a:extLst>
          </p:cNvPr>
          <p:cNvSpPr>
            <a:spLocks/>
          </p:cNvSpPr>
          <p:nvPr/>
        </p:nvSpPr>
        <p:spPr bwMode="auto">
          <a:xfrm>
            <a:off x="5047668" y="4957285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5" name="AutoShape 45">
            <a:extLst>
              <a:ext uri="{FF2B5EF4-FFF2-40B4-BE49-F238E27FC236}">
                <a16:creationId xmlns:a16="http://schemas.microsoft.com/office/drawing/2014/main" id="{04DB422E-3192-66AF-F755-C1ECF36B4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445" y="4800073"/>
            <a:ext cx="72559" cy="72559"/>
          </a:xfrm>
          <a:custGeom>
            <a:avLst/>
            <a:gdLst>
              <a:gd name="T0" fmla="*/ 1599458419 w 21600"/>
              <a:gd name="T1" fmla="*/ 913974078 h 21600"/>
              <a:gd name="T2" fmla="*/ 913974078 w 21600"/>
              <a:gd name="T3" fmla="*/ 1827950866 h 21600"/>
              <a:gd name="T4" fmla="*/ 228492504 w 21600"/>
              <a:gd name="T5" fmla="*/ 913974078 h 21600"/>
              <a:gd name="T6" fmla="*/ 91397407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6" name="AutoShape 46">
            <a:extLst>
              <a:ext uri="{FF2B5EF4-FFF2-40B4-BE49-F238E27FC236}">
                <a16:creationId xmlns:a16="http://schemas.microsoft.com/office/drawing/2014/main" id="{0C264CC9-1B94-F834-2745-EA1FD7AA6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851" y="3711681"/>
            <a:ext cx="72559" cy="145119"/>
          </a:xfrm>
          <a:custGeom>
            <a:avLst/>
            <a:gdLst>
              <a:gd name="T0" fmla="*/ 1599458419 w 21600"/>
              <a:gd name="T1" fmla="*/ 2147483647 h 21600"/>
              <a:gd name="T2" fmla="*/ 913974078 w 21600"/>
              <a:gd name="T3" fmla="*/ 2147483647 h 21600"/>
              <a:gd name="T4" fmla="*/ 228492504 w 21600"/>
              <a:gd name="T5" fmla="*/ 2147483647 h 21600"/>
              <a:gd name="T6" fmla="*/ 91397407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7" name="Freeform 47">
            <a:extLst>
              <a:ext uri="{FF2B5EF4-FFF2-40B4-BE49-F238E27FC236}">
                <a16:creationId xmlns:a16="http://schemas.microsoft.com/office/drawing/2014/main" id="{5D52D324-C8C5-3C85-8B5C-E39BC89EB5DA}"/>
              </a:ext>
            </a:extLst>
          </p:cNvPr>
          <p:cNvSpPr>
            <a:spLocks/>
          </p:cNvSpPr>
          <p:nvPr/>
        </p:nvSpPr>
        <p:spPr bwMode="auto">
          <a:xfrm>
            <a:off x="4739291" y="5598226"/>
            <a:ext cx="188956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8" name="Freeform 48">
            <a:extLst>
              <a:ext uri="{FF2B5EF4-FFF2-40B4-BE49-F238E27FC236}">
                <a16:creationId xmlns:a16="http://schemas.microsoft.com/office/drawing/2014/main" id="{3497947A-675D-1418-16AC-ABAD64869C3C}"/>
              </a:ext>
            </a:extLst>
          </p:cNvPr>
          <p:cNvSpPr>
            <a:spLocks/>
          </p:cNvSpPr>
          <p:nvPr/>
        </p:nvSpPr>
        <p:spPr bwMode="auto">
          <a:xfrm>
            <a:off x="4760454" y="4957285"/>
            <a:ext cx="151165" cy="219189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9" name="Freeform 49">
            <a:extLst>
              <a:ext uri="{FF2B5EF4-FFF2-40B4-BE49-F238E27FC236}">
                <a16:creationId xmlns:a16="http://schemas.microsoft.com/office/drawing/2014/main" id="{64BAFFDB-44F4-E1FA-3C22-0AB2D4C96A31}"/>
              </a:ext>
            </a:extLst>
          </p:cNvPr>
          <p:cNvSpPr>
            <a:spLocks/>
          </p:cNvSpPr>
          <p:nvPr/>
        </p:nvSpPr>
        <p:spPr bwMode="auto">
          <a:xfrm>
            <a:off x="5682563" y="5815905"/>
            <a:ext cx="179886" cy="214655"/>
          </a:xfrm>
          <a:custGeom>
            <a:avLst/>
            <a:gdLst>
              <a:gd name="T0" fmla="*/ 2147483647 w 119"/>
              <a:gd name="T1" fmla="*/ 0 h 142"/>
              <a:gd name="T2" fmla="*/ 2147483647 w 119"/>
              <a:gd name="T3" fmla="*/ 2147483647 h 142"/>
              <a:gd name="T4" fmla="*/ 2147483647 w 119"/>
              <a:gd name="T5" fmla="*/ 2147483647 h 142"/>
              <a:gd name="T6" fmla="*/ 2147483647 w 119"/>
              <a:gd name="T7" fmla="*/ 2147483647 h 142"/>
              <a:gd name="T8" fmla="*/ 2147483647 w 119"/>
              <a:gd name="T9" fmla="*/ 2147483647 h 142"/>
              <a:gd name="T10" fmla="*/ 2147483647 w 119"/>
              <a:gd name="T11" fmla="*/ 0 h 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"/>
              <a:gd name="T19" fmla="*/ 0 h 142"/>
              <a:gd name="T20" fmla="*/ 119 w 119"/>
              <a:gd name="T21" fmla="*/ 142 h 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" h="142">
                <a:moveTo>
                  <a:pt x="39" y="0"/>
                </a:moveTo>
                <a:cubicBezTo>
                  <a:pt x="30" y="44"/>
                  <a:pt x="0" y="122"/>
                  <a:pt x="63" y="138"/>
                </a:cubicBezTo>
                <a:cubicBezTo>
                  <a:pt x="79" y="136"/>
                  <a:pt x="99" y="142"/>
                  <a:pt x="111" y="132"/>
                </a:cubicBezTo>
                <a:cubicBezTo>
                  <a:pt x="119" y="125"/>
                  <a:pt x="109" y="111"/>
                  <a:pt x="105" y="102"/>
                </a:cubicBezTo>
                <a:cubicBezTo>
                  <a:pt x="99" y="89"/>
                  <a:pt x="89" y="78"/>
                  <a:pt x="81" y="66"/>
                </a:cubicBezTo>
                <a:cubicBezTo>
                  <a:pt x="63" y="38"/>
                  <a:pt x="72" y="11"/>
                  <a:pt x="3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0" name="Freeform 50">
            <a:extLst>
              <a:ext uri="{FF2B5EF4-FFF2-40B4-BE49-F238E27FC236}">
                <a16:creationId xmlns:a16="http://schemas.microsoft.com/office/drawing/2014/main" id="{9A2F2E56-4F08-59F5-EAA4-3EC105D3B57B}"/>
              </a:ext>
            </a:extLst>
          </p:cNvPr>
          <p:cNvSpPr>
            <a:spLocks/>
          </p:cNvSpPr>
          <p:nvPr/>
        </p:nvSpPr>
        <p:spPr bwMode="auto">
          <a:xfrm>
            <a:off x="5319767" y="5888464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1" name="Freeform 51">
            <a:extLst>
              <a:ext uri="{FF2B5EF4-FFF2-40B4-BE49-F238E27FC236}">
                <a16:creationId xmlns:a16="http://schemas.microsoft.com/office/drawing/2014/main" id="{25F043F8-C7B5-7C60-D8B6-31C12EEAEFCE}"/>
              </a:ext>
            </a:extLst>
          </p:cNvPr>
          <p:cNvSpPr>
            <a:spLocks/>
          </p:cNvSpPr>
          <p:nvPr/>
        </p:nvSpPr>
        <p:spPr bwMode="auto">
          <a:xfrm>
            <a:off x="4811849" y="5961023"/>
            <a:ext cx="114886" cy="285702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2" name="Freeform 52">
            <a:extLst>
              <a:ext uri="{FF2B5EF4-FFF2-40B4-BE49-F238E27FC236}">
                <a16:creationId xmlns:a16="http://schemas.microsoft.com/office/drawing/2014/main" id="{A5A7EDCA-C255-800F-1584-0FC02104804F}"/>
              </a:ext>
            </a:extLst>
          </p:cNvPr>
          <p:cNvSpPr>
            <a:spLocks/>
          </p:cNvSpPr>
          <p:nvPr/>
        </p:nvSpPr>
        <p:spPr bwMode="auto">
          <a:xfrm>
            <a:off x="5216975" y="5135659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3" name="Freeform 53">
            <a:extLst>
              <a:ext uri="{FF2B5EF4-FFF2-40B4-BE49-F238E27FC236}">
                <a16:creationId xmlns:a16="http://schemas.microsoft.com/office/drawing/2014/main" id="{7FC511D4-2965-D47E-4FFF-9863874827F4}"/>
              </a:ext>
            </a:extLst>
          </p:cNvPr>
          <p:cNvSpPr>
            <a:spLocks/>
          </p:cNvSpPr>
          <p:nvPr/>
        </p:nvSpPr>
        <p:spPr bwMode="auto">
          <a:xfrm>
            <a:off x="5262323" y="4594488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4" name="AutoShape 54">
            <a:extLst>
              <a:ext uri="{FF2B5EF4-FFF2-40B4-BE49-F238E27FC236}">
                <a16:creationId xmlns:a16="http://schemas.microsoft.com/office/drawing/2014/main" id="{4D0C895B-0B03-1860-6663-D9242AAD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100" y="4437275"/>
            <a:ext cx="72559" cy="72559"/>
          </a:xfrm>
          <a:custGeom>
            <a:avLst/>
            <a:gdLst>
              <a:gd name="T0" fmla="*/ 1599458419 w 21600"/>
              <a:gd name="T1" fmla="*/ 913974078 h 21600"/>
              <a:gd name="T2" fmla="*/ 913974078 w 21600"/>
              <a:gd name="T3" fmla="*/ 1827950866 h 21600"/>
              <a:gd name="T4" fmla="*/ 228492504 w 21600"/>
              <a:gd name="T5" fmla="*/ 913974078 h 21600"/>
              <a:gd name="T6" fmla="*/ 91397407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5" name="AutoShape 55">
            <a:extLst>
              <a:ext uri="{FF2B5EF4-FFF2-40B4-BE49-F238E27FC236}">
                <a16:creationId xmlns:a16="http://schemas.microsoft.com/office/drawing/2014/main" id="{3458054C-984A-1462-4CCA-C3D456332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648" y="3929359"/>
            <a:ext cx="72559" cy="145119"/>
          </a:xfrm>
          <a:custGeom>
            <a:avLst/>
            <a:gdLst>
              <a:gd name="T0" fmla="*/ 1599458419 w 21600"/>
              <a:gd name="T1" fmla="*/ 2147483647 h 21600"/>
              <a:gd name="T2" fmla="*/ 913974078 w 21600"/>
              <a:gd name="T3" fmla="*/ 2147483647 h 21600"/>
              <a:gd name="T4" fmla="*/ 228492504 w 21600"/>
              <a:gd name="T5" fmla="*/ 2147483647 h 21600"/>
              <a:gd name="T6" fmla="*/ 91397407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6" name="Freeform 56">
            <a:extLst>
              <a:ext uri="{FF2B5EF4-FFF2-40B4-BE49-F238E27FC236}">
                <a16:creationId xmlns:a16="http://schemas.microsoft.com/office/drawing/2014/main" id="{D3DF4ACB-3485-214D-BD52-2CDD1C7D3698}"/>
              </a:ext>
            </a:extLst>
          </p:cNvPr>
          <p:cNvSpPr>
            <a:spLocks/>
          </p:cNvSpPr>
          <p:nvPr/>
        </p:nvSpPr>
        <p:spPr bwMode="auto">
          <a:xfrm>
            <a:off x="5408954" y="4927051"/>
            <a:ext cx="188957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7" name="Freeform 57">
            <a:extLst>
              <a:ext uri="{FF2B5EF4-FFF2-40B4-BE49-F238E27FC236}">
                <a16:creationId xmlns:a16="http://schemas.microsoft.com/office/drawing/2014/main" id="{752AD730-2037-4A46-FAAB-AA715383E44A}"/>
              </a:ext>
            </a:extLst>
          </p:cNvPr>
          <p:cNvSpPr>
            <a:spLocks/>
          </p:cNvSpPr>
          <p:nvPr/>
        </p:nvSpPr>
        <p:spPr bwMode="auto">
          <a:xfrm>
            <a:off x="4811851" y="4654954"/>
            <a:ext cx="151165" cy="219189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8" name="Freeform 58">
            <a:extLst>
              <a:ext uri="{FF2B5EF4-FFF2-40B4-BE49-F238E27FC236}">
                <a16:creationId xmlns:a16="http://schemas.microsoft.com/office/drawing/2014/main" id="{10E19166-0F73-CEB8-2941-1CC3A724B6C9}"/>
              </a:ext>
            </a:extLst>
          </p:cNvPr>
          <p:cNvSpPr>
            <a:spLocks/>
          </p:cNvSpPr>
          <p:nvPr/>
        </p:nvSpPr>
        <p:spPr bwMode="auto">
          <a:xfrm>
            <a:off x="5865474" y="4899842"/>
            <a:ext cx="179887" cy="214655"/>
          </a:xfrm>
          <a:custGeom>
            <a:avLst/>
            <a:gdLst>
              <a:gd name="T0" fmla="*/ 2147483647 w 119"/>
              <a:gd name="T1" fmla="*/ 0 h 142"/>
              <a:gd name="T2" fmla="*/ 2147483647 w 119"/>
              <a:gd name="T3" fmla="*/ 2147483647 h 142"/>
              <a:gd name="T4" fmla="*/ 2147483647 w 119"/>
              <a:gd name="T5" fmla="*/ 2147483647 h 142"/>
              <a:gd name="T6" fmla="*/ 2147483647 w 119"/>
              <a:gd name="T7" fmla="*/ 2147483647 h 142"/>
              <a:gd name="T8" fmla="*/ 2147483647 w 119"/>
              <a:gd name="T9" fmla="*/ 2147483647 h 142"/>
              <a:gd name="T10" fmla="*/ 2147483647 w 119"/>
              <a:gd name="T11" fmla="*/ 0 h 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"/>
              <a:gd name="T19" fmla="*/ 0 h 142"/>
              <a:gd name="T20" fmla="*/ 119 w 119"/>
              <a:gd name="T21" fmla="*/ 142 h 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" h="142">
                <a:moveTo>
                  <a:pt x="39" y="0"/>
                </a:moveTo>
                <a:cubicBezTo>
                  <a:pt x="30" y="44"/>
                  <a:pt x="0" y="122"/>
                  <a:pt x="63" y="138"/>
                </a:cubicBezTo>
                <a:cubicBezTo>
                  <a:pt x="79" y="136"/>
                  <a:pt x="99" y="142"/>
                  <a:pt x="111" y="132"/>
                </a:cubicBezTo>
                <a:cubicBezTo>
                  <a:pt x="119" y="125"/>
                  <a:pt x="109" y="111"/>
                  <a:pt x="105" y="102"/>
                </a:cubicBezTo>
                <a:cubicBezTo>
                  <a:pt x="99" y="89"/>
                  <a:pt x="89" y="78"/>
                  <a:pt x="81" y="66"/>
                </a:cubicBezTo>
                <a:cubicBezTo>
                  <a:pt x="63" y="38"/>
                  <a:pt x="72" y="11"/>
                  <a:pt x="3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9" name="Freeform 59">
            <a:extLst>
              <a:ext uri="{FF2B5EF4-FFF2-40B4-BE49-F238E27FC236}">
                <a16:creationId xmlns:a16="http://schemas.microsoft.com/office/drawing/2014/main" id="{3180B571-FA6C-98DB-202E-438CBB5FF15C}"/>
              </a:ext>
            </a:extLst>
          </p:cNvPr>
          <p:cNvSpPr>
            <a:spLocks/>
          </p:cNvSpPr>
          <p:nvPr/>
        </p:nvSpPr>
        <p:spPr bwMode="auto">
          <a:xfrm>
            <a:off x="5174648" y="5453108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0" name="Freeform 60">
            <a:extLst>
              <a:ext uri="{FF2B5EF4-FFF2-40B4-BE49-F238E27FC236}">
                <a16:creationId xmlns:a16="http://schemas.microsoft.com/office/drawing/2014/main" id="{406E399E-B8F3-2481-5CC0-038824FF6AE5}"/>
              </a:ext>
            </a:extLst>
          </p:cNvPr>
          <p:cNvSpPr>
            <a:spLocks/>
          </p:cNvSpPr>
          <p:nvPr/>
        </p:nvSpPr>
        <p:spPr bwMode="auto">
          <a:xfrm>
            <a:off x="5755122" y="5307988"/>
            <a:ext cx="114886" cy="285702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1" name="Freeform 61">
            <a:extLst>
              <a:ext uri="{FF2B5EF4-FFF2-40B4-BE49-F238E27FC236}">
                <a16:creationId xmlns:a16="http://schemas.microsoft.com/office/drawing/2014/main" id="{D9311A88-A652-DF3D-781C-DE954B0F9B8F}"/>
              </a:ext>
            </a:extLst>
          </p:cNvPr>
          <p:cNvSpPr>
            <a:spLocks/>
          </p:cNvSpPr>
          <p:nvPr/>
        </p:nvSpPr>
        <p:spPr bwMode="auto">
          <a:xfrm>
            <a:off x="7393758" y="5643575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2" name="Freeform 62">
            <a:extLst>
              <a:ext uri="{FF2B5EF4-FFF2-40B4-BE49-F238E27FC236}">
                <a16:creationId xmlns:a16="http://schemas.microsoft.com/office/drawing/2014/main" id="{D30DD445-E19E-6B86-9082-B7AAEF87DAD3}"/>
              </a:ext>
            </a:extLst>
          </p:cNvPr>
          <p:cNvSpPr>
            <a:spLocks/>
          </p:cNvSpPr>
          <p:nvPr/>
        </p:nvSpPr>
        <p:spPr bwMode="auto">
          <a:xfrm>
            <a:off x="7439106" y="5102404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3" name="AutoShape 63">
            <a:extLst>
              <a:ext uri="{FF2B5EF4-FFF2-40B4-BE49-F238E27FC236}">
                <a16:creationId xmlns:a16="http://schemas.microsoft.com/office/drawing/2014/main" id="{B12DB669-F89D-B116-69E9-AE6AF571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8883" y="4945191"/>
            <a:ext cx="72559" cy="72559"/>
          </a:xfrm>
          <a:custGeom>
            <a:avLst/>
            <a:gdLst>
              <a:gd name="T0" fmla="*/ 1599458419 w 21600"/>
              <a:gd name="T1" fmla="*/ 913974078 h 21600"/>
              <a:gd name="T2" fmla="*/ 913974078 w 21600"/>
              <a:gd name="T3" fmla="*/ 1827950866 h 21600"/>
              <a:gd name="T4" fmla="*/ 228492504 w 21600"/>
              <a:gd name="T5" fmla="*/ 913974078 h 21600"/>
              <a:gd name="T6" fmla="*/ 91397407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4" name="Freeform 64">
            <a:extLst>
              <a:ext uri="{FF2B5EF4-FFF2-40B4-BE49-F238E27FC236}">
                <a16:creationId xmlns:a16="http://schemas.microsoft.com/office/drawing/2014/main" id="{D6C40AC2-D235-ADB1-F2EA-372F21DB1424}"/>
              </a:ext>
            </a:extLst>
          </p:cNvPr>
          <p:cNvSpPr>
            <a:spLocks/>
          </p:cNvSpPr>
          <p:nvPr/>
        </p:nvSpPr>
        <p:spPr bwMode="auto">
          <a:xfrm>
            <a:off x="7585737" y="5434967"/>
            <a:ext cx="188957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5" name="Freeform 65">
            <a:extLst>
              <a:ext uri="{FF2B5EF4-FFF2-40B4-BE49-F238E27FC236}">
                <a16:creationId xmlns:a16="http://schemas.microsoft.com/office/drawing/2014/main" id="{6516DECE-F2D7-4628-E216-D5787DF06C55}"/>
              </a:ext>
            </a:extLst>
          </p:cNvPr>
          <p:cNvSpPr>
            <a:spLocks/>
          </p:cNvSpPr>
          <p:nvPr/>
        </p:nvSpPr>
        <p:spPr bwMode="auto">
          <a:xfrm>
            <a:off x="7151892" y="5102404"/>
            <a:ext cx="151165" cy="219189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Freeform 66">
            <a:extLst>
              <a:ext uri="{FF2B5EF4-FFF2-40B4-BE49-F238E27FC236}">
                <a16:creationId xmlns:a16="http://schemas.microsoft.com/office/drawing/2014/main" id="{80EC4EB6-9A03-58CF-9C8D-F5A236FE407E}"/>
              </a:ext>
            </a:extLst>
          </p:cNvPr>
          <p:cNvSpPr>
            <a:spLocks/>
          </p:cNvSpPr>
          <p:nvPr/>
        </p:nvSpPr>
        <p:spPr bwMode="auto">
          <a:xfrm>
            <a:off x="8042257" y="5407758"/>
            <a:ext cx="179887" cy="214655"/>
          </a:xfrm>
          <a:custGeom>
            <a:avLst/>
            <a:gdLst>
              <a:gd name="T0" fmla="*/ 2147483647 w 119"/>
              <a:gd name="T1" fmla="*/ 0 h 142"/>
              <a:gd name="T2" fmla="*/ 2147483647 w 119"/>
              <a:gd name="T3" fmla="*/ 2147483647 h 142"/>
              <a:gd name="T4" fmla="*/ 2147483647 w 119"/>
              <a:gd name="T5" fmla="*/ 2147483647 h 142"/>
              <a:gd name="T6" fmla="*/ 2147483647 w 119"/>
              <a:gd name="T7" fmla="*/ 2147483647 h 142"/>
              <a:gd name="T8" fmla="*/ 2147483647 w 119"/>
              <a:gd name="T9" fmla="*/ 2147483647 h 142"/>
              <a:gd name="T10" fmla="*/ 2147483647 w 119"/>
              <a:gd name="T11" fmla="*/ 0 h 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"/>
              <a:gd name="T19" fmla="*/ 0 h 142"/>
              <a:gd name="T20" fmla="*/ 119 w 119"/>
              <a:gd name="T21" fmla="*/ 142 h 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" h="142">
                <a:moveTo>
                  <a:pt x="39" y="0"/>
                </a:moveTo>
                <a:cubicBezTo>
                  <a:pt x="30" y="44"/>
                  <a:pt x="0" y="122"/>
                  <a:pt x="63" y="138"/>
                </a:cubicBezTo>
                <a:cubicBezTo>
                  <a:pt x="79" y="136"/>
                  <a:pt x="99" y="142"/>
                  <a:pt x="111" y="132"/>
                </a:cubicBezTo>
                <a:cubicBezTo>
                  <a:pt x="119" y="125"/>
                  <a:pt x="109" y="111"/>
                  <a:pt x="105" y="102"/>
                </a:cubicBezTo>
                <a:cubicBezTo>
                  <a:pt x="99" y="89"/>
                  <a:pt x="89" y="78"/>
                  <a:pt x="81" y="66"/>
                </a:cubicBezTo>
                <a:cubicBezTo>
                  <a:pt x="63" y="38"/>
                  <a:pt x="72" y="11"/>
                  <a:pt x="3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7" name="Freeform 67">
            <a:extLst>
              <a:ext uri="{FF2B5EF4-FFF2-40B4-BE49-F238E27FC236}">
                <a16:creationId xmlns:a16="http://schemas.microsoft.com/office/drawing/2014/main" id="{468831B2-B959-7B57-AE7B-9F52F71AD7E8}"/>
              </a:ext>
            </a:extLst>
          </p:cNvPr>
          <p:cNvSpPr>
            <a:spLocks/>
          </p:cNvSpPr>
          <p:nvPr/>
        </p:nvSpPr>
        <p:spPr bwMode="auto">
          <a:xfrm>
            <a:off x="7115613" y="5734275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8" name="Freeform 68">
            <a:extLst>
              <a:ext uri="{FF2B5EF4-FFF2-40B4-BE49-F238E27FC236}">
                <a16:creationId xmlns:a16="http://schemas.microsoft.com/office/drawing/2014/main" id="{0E4757DB-FACD-141E-9D14-449CEBE71A8F}"/>
              </a:ext>
            </a:extLst>
          </p:cNvPr>
          <p:cNvSpPr>
            <a:spLocks/>
          </p:cNvSpPr>
          <p:nvPr/>
        </p:nvSpPr>
        <p:spPr bwMode="auto">
          <a:xfrm>
            <a:off x="7602364" y="5710088"/>
            <a:ext cx="114886" cy="285702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9" name="Freeform 69">
            <a:extLst>
              <a:ext uri="{FF2B5EF4-FFF2-40B4-BE49-F238E27FC236}">
                <a16:creationId xmlns:a16="http://schemas.microsoft.com/office/drawing/2014/main" id="{AE4CC120-CC4B-9FDE-0A5C-476E8C5232B5}"/>
              </a:ext>
            </a:extLst>
          </p:cNvPr>
          <p:cNvSpPr>
            <a:spLocks/>
          </p:cNvSpPr>
          <p:nvPr/>
        </p:nvSpPr>
        <p:spPr bwMode="auto">
          <a:xfrm>
            <a:off x="7608413" y="5280778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0" name="Freeform 70">
            <a:extLst>
              <a:ext uri="{FF2B5EF4-FFF2-40B4-BE49-F238E27FC236}">
                <a16:creationId xmlns:a16="http://schemas.microsoft.com/office/drawing/2014/main" id="{6538FD34-6A4B-B158-AA3B-B0C324F9E9A4}"/>
              </a:ext>
            </a:extLst>
          </p:cNvPr>
          <p:cNvSpPr>
            <a:spLocks/>
          </p:cNvSpPr>
          <p:nvPr/>
        </p:nvSpPr>
        <p:spPr bwMode="auto">
          <a:xfrm>
            <a:off x="7653761" y="4739607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1" name="Freeform 71">
            <a:extLst>
              <a:ext uri="{FF2B5EF4-FFF2-40B4-BE49-F238E27FC236}">
                <a16:creationId xmlns:a16="http://schemas.microsoft.com/office/drawing/2014/main" id="{41D052AB-CD22-5AB7-C7EE-9AE28B0CD26A}"/>
              </a:ext>
            </a:extLst>
          </p:cNvPr>
          <p:cNvSpPr>
            <a:spLocks/>
          </p:cNvSpPr>
          <p:nvPr/>
        </p:nvSpPr>
        <p:spPr bwMode="auto">
          <a:xfrm>
            <a:off x="7800392" y="5072170"/>
            <a:ext cx="188957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2" name="Freeform 72">
            <a:extLst>
              <a:ext uri="{FF2B5EF4-FFF2-40B4-BE49-F238E27FC236}">
                <a16:creationId xmlns:a16="http://schemas.microsoft.com/office/drawing/2014/main" id="{04C87108-3404-D13F-4A13-5B6ADF8895F2}"/>
              </a:ext>
            </a:extLst>
          </p:cNvPr>
          <p:cNvSpPr>
            <a:spLocks/>
          </p:cNvSpPr>
          <p:nvPr/>
        </p:nvSpPr>
        <p:spPr bwMode="auto">
          <a:xfrm>
            <a:off x="7366547" y="4739607"/>
            <a:ext cx="151165" cy="219189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3" name="Freeform 73">
            <a:extLst>
              <a:ext uri="{FF2B5EF4-FFF2-40B4-BE49-F238E27FC236}">
                <a16:creationId xmlns:a16="http://schemas.microsoft.com/office/drawing/2014/main" id="{0B0C29C2-595F-8F22-71B8-C9D3AF662C02}"/>
              </a:ext>
            </a:extLst>
          </p:cNvPr>
          <p:cNvSpPr>
            <a:spLocks/>
          </p:cNvSpPr>
          <p:nvPr/>
        </p:nvSpPr>
        <p:spPr bwMode="auto">
          <a:xfrm>
            <a:off x="7330268" y="5371478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4" name="Freeform 74">
            <a:extLst>
              <a:ext uri="{FF2B5EF4-FFF2-40B4-BE49-F238E27FC236}">
                <a16:creationId xmlns:a16="http://schemas.microsoft.com/office/drawing/2014/main" id="{330ED766-9500-E9F0-BDA4-9FC89871F643}"/>
              </a:ext>
            </a:extLst>
          </p:cNvPr>
          <p:cNvSpPr>
            <a:spLocks/>
          </p:cNvSpPr>
          <p:nvPr/>
        </p:nvSpPr>
        <p:spPr bwMode="auto">
          <a:xfrm>
            <a:off x="7817019" y="5347291"/>
            <a:ext cx="114886" cy="285702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5" name="Freeform 75">
            <a:extLst>
              <a:ext uri="{FF2B5EF4-FFF2-40B4-BE49-F238E27FC236}">
                <a16:creationId xmlns:a16="http://schemas.microsoft.com/office/drawing/2014/main" id="{73527A76-7096-F275-B2CD-D0667CABC04B}"/>
              </a:ext>
            </a:extLst>
          </p:cNvPr>
          <p:cNvSpPr>
            <a:spLocks/>
          </p:cNvSpPr>
          <p:nvPr/>
        </p:nvSpPr>
        <p:spPr bwMode="auto">
          <a:xfrm>
            <a:off x="5216975" y="4688209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6" name="Freeform 76">
            <a:extLst>
              <a:ext uri="{FF2B5EF4-FFF2-40B4-BE49-F238E27FC236}">
                <a16:creationId xmlns:a16="http://schemas.microsoft.com/office/drawing/2014/main" id="{C45BCC18-EB69-5040-61BB-F91C0CACF38B}"/>
              </a:ext>
            </a:extLst>
          </p:cNvPr>
          <p:cNvSpPr>
            <a:spLocks/>
          </p:cNvSpPr>
          <p:nvPr/>
        </p:nvSpPr>
        <p:spPr bwMode="auto">
          <a:xfrm>
            <a:off x="5262323" y="4147038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" name="AutoShape 77">
            <a:extLst>
              <a:ext uri="{FF2B5EF4-FFF2-40B4-BE49-F238E27FC236}">
                <a16:creationId xmlns:a16="http://schemas.microsoft.com/office/drawing/2014/main" id="{A730B17C-D896-D72D-E603-9456F0088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100" y="3989826"/>
            <a:ext cx="72559" cy="72559"/>
          </a:xfrm>
          <a:custGeom>
            <a:avLst/>
            <a:gdLst>
              <a:gd name="T0" fmla="*/ 1599458419 w 21600"/>
              <a:gd name="T1" fmla="*/ 913974078 h 21600"/>
              <a:gd name="T2" fmla="*/ 913974078 w 21600"/>
              <a:gd name="T3" fmla="*/ 1827950866 h 21600"/>
              <a:gd name="T4" fmla="*/ 228492504 w 21600"/>
              <a:gd name="T5" fmla="*/ 913974078 h 21600"/>
              <a:gd name="T6" fmla="*/ 91397407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" name="Freeform 78">
            <a:extLst>
              <a:ext uri="{FF2B5EF4-FFF2-40B4-BE49-F238E27FC236}">
                <a16:creationId xmlns:a16="http://schemas.microsoft.com/office/drawing/2014/main" id="{AEE38C2A-580F-1451-FD74-DD42A04D0EA5}"/>
              </a:ext>
            </a:extLst>
          </p:cNvPr>
          <p:cNvSpPr>
            <a:spLocks/>
          </p:cNvSpPr>
          <p:nvPr/>
        </p:nvSpPr>
        <p:spPr bwMode="auto">
          <a:xfrm>
            <a:off x="5408954" y="4479601"/>
            <a:ext cx="188957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9" name="Freeform 79">
            <a:extLst>
              <a:ext uri="{FF2B5EF4-FFF2-40B4-BE49-F238E27FC236}">
                <a16:creationId xmlns:a16="http://schemas.microsoft.com/office/drawing/2014/main" id="{FEF727FE-5E84-3712-55BF-7C643AAC8FF5}"/>
              </a:ext>
            </a:extLst>
          </p:cNvPr>
          <p:cNvSpPr>
            <a:spLocks/>
          </p:cNvSpPr>
          <p:nvPr/>
        </p:nvSpPr>
        <p:spPr bwMode="auto">
          <a:xfrm>
            <a:off x="4666732" y="4074479"/>
            <a:ext cx="151165" cy="219189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0" name="Freeform 80">
            <a:extLst>
              <a:ext uri="{FF2B5EF4-FFF2-40B4-BE49-F238E27FC236}">
                <a16:creationId xmlns:a16="http://schemas.microsoft.com/office/drawing/2014/main" id="{6B98C64B-8C0A-0AFA-426E-1FBE987CC91B}"/>
              </a:ext>
            </a:extLst>
          </p:cNvPr>
          <p:cNvSpPr>
            <a:spLocks/>
          </p:cNvSpPr>
          <p:nvPr/>
        </p:nvSpPr>
        <p:spPr bwMode="auto">
          <a:xfrm>
            <a:off x="5865474" y="4452392"/>
            <a:ext cx="179887" cy="214655"/>
          </a:xfrm>
          <a:custGeom>
            <a:avLst/>
            <a:gdLst>
              <a:gd name="T0" fmla="*/ 2147483647 w 119"/>
              <a:gd name="T1" fmla="*/ 0 h 142"/>
              <a:gd name="T2" fmla="*/ 2147483647 w 119"/>
              <a:gd name="T3" fmla="*/ 2147483647 h 142"/>
              <a:gd name="T4" fmla="*/ 2147483647 w 119"/>
              <a:gd name="T5" fmla="*/ 2147483647 h 142"/>
              <a:gd name="T6" fmla="*/ 2147483647 w 119"/>
              <a:gd name="T7" fmla="*/ 2147483647 h 142"/>
              <a:gd name="T8" fmla="*/ 2147483647 w 119"/>
              <a:gd name="T9" fmla="*/ 2147483647 h 142"/>
              <a:gd name="T10" fmla="*/ 2147483647 w 119"/>
              <a:gd name="T11" fmla="*/ 0 h 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"/>
              <a:gd name="T19" fmla="*/ 0 h 142"/>
              <a:gd name="T20" fmla="*/ 119 w 119"/>
              <a:gd name="T21" fmla="*/ 142 h 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" h="142">
                <a:moveTo>
                  <a:pt x="39" y="0"/>
                </a:moveTo>
                <a:cubicBezTo>
                  <a:pt x="30" y="44"/>
                  <a:pt x="0" y="122"/>
                  <a:pt x="63" y="138"/>
                </a:cubicBezTo>
                <a:cubicBezTo>
                  <a:pt x="79" y="136"/>
                  <a:pt x="99" y="142"/>
                  <a:pt x="111" y="132"/>
                </a:cubicBezTo>
                <a:cubicBezTo>
                  <a:pt x="119" y="125"/>
                  <a:pt x="109" y="111"/>
                  <a:pt x="105" y="102"/>
                </a:cubicBezTo>
                <a:cubicBezTo>
                  <a:pt x="99" y="89"/>
                  <a:pt x="89" y="78"/>
                  <a:pt x="81" y="66"/>
                </a:cubicBezTo>
                <a:cubicBezTo>
                  <a:pt x="63" y="38"/>
                  <a:pt x="72" y="11"/>
                  <a:pt x="3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1" name="Freeform 81">
            <a:extLst>
              <a:ext uri="{FF2B5EF4-FFF2-40B4-BE49-F238E27FC236}">
                <a16:creationId xmlns:a16="http://schemas.microsoft.com/office/drawing/2014/main" id="{D41491D1-2B7B-D859-E9A7-9B768BAB3366}"/>
              </a:ext>
            </a:extLst>
          </p:cNvPr>
          <p:cNvSpPr>
            <a:spLocks/>
          </p:cNvSpPr>
          <p:nvPr/>
        </p:nvSpPr>
        <p:spPr bwMode="auto">
          <a:xfrm>
            <a:off x="4884410" y="5162870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2" name="Freeform 82">
            <a:extLst>
              <a:ext uri="{FF2B5EF4-FFF2-40B4-BE49-F238E27FC236}">
                <a16:creationId xmlns:a16="http://schemas.microsoft.com/office/drawing/2014/main" id="{FE63CCDB-25FB-D6D3-C7C2-D087642D3399}"/>
              </a:ext>
            </a:extLst>
          </p:cNvPr>
          <p:cNvSpPr>
            <a:spLocks/>
          </p:cNvSpPr>
          <p:nvPr/>
        </p:nvSpPr>
        <p:spPr bwMode="auto">
          <a:xfrm>
            <a:off x="5392325" y="5090310"/>
            <a:ext cx="114886" cy="285702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3" name="Freeform 83">
            <a:extLst>
              <a:ext uri="{FF2B5EF4-FFF2-40B4-BE49-F238E27FC236}">
                <a16:creationId xmlns:a16="http://schemas.microsoft.com/office/drawing/2014/main" id="{5B18D57D-33DD-34CA-CAD2-5D4BC706D950}"/>
              </a:ext>
            </a:extLst>
          </p:cNvPr>
          <p:cNvSpPr>
            <a:spLocks/>
          </p:cNvSpPr>
          <p:nvPr/>
        </p:nvSpPr>
        <p:spPr bwMode="auto">
          <a:xfrm>
            <a:off x="5431630" y="4325412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4" name="Freeform 84">
            <a:extLst>
              <a:ext uri="{FF2B5EF4-FFF2-40B4-BE49-F238E27FC236}">
                <a16:creationId xmlns:a16="http://schemas.microsoft.com/office/drawing/2014/main" id="{A32A773A-5594-5D9A-8630-4FDE95AF59E8}"/>
              </a:ext>
            </a:extLst>
          </p:cNvPr>
          <p:cNvSpPr>
            <a:spLocks/>
          </p:cNvSpPr>
          <p:nvPr/>
        </p:nvSpPr>
        <p:spPr bwMode="auto">
          <a:xfrm>
            <a:off x="5319766" y="3856800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5" name="Freeform 85">
            <a:extLst>
              <a:ext uri="{FF2B5EF4-FFF2-40B4-BE49-F238E27FC236}">
                <a16:creationId xmlns:a16="http://schemas.microsoft.com/office/drawing/2014/main" id="{C036E611-FECA-AA0C-1BD1-49ED302D613B}"/>
              </a:ext>
            </a:extLst>
          </p:cNvPr>
          <p:cNvSpPr>
            <a:spLocks/>
          </p:cNvSpPr>
          <p:nvPr/>
        </p:nvSpPr>
        <p:spPr bwMode="auto">
          <a:xfrm>
            <a:off x="5623609" y="4116804"/>
            <a:ext cx="188957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6" name="Freeform 86">
            <a:extLst>
              <a:ext uri="{FF2B5EF4-FFF2-40B4-BE49-F238E27FC236}">
                <a16:creationId xmlns:a16="http://schemas.microsoft.com/office/drawing/2014/main" id="{9322A3AC-833A-B958-1121-726F487643D6}"/>
              </a:ext>
            </a:extLst>
          </p:cNvPr>
          <p:cNvSpPr>
            <a:spLocks/>
          </p:cNvSpPr>
          <p:nvPr/>
        </p:nvSpPr>
        <p:spPr bwMode="auto">
          <a:xfrm>
            <a:off x="5174648" y="3566563"/>
            <a:ext cx="151165" cy="219189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" name="Freeform 87">
            <a:extLst>
              <a:ext uri="{FF2B5EF4-FFF2-40B4-BE49-F238E27FC236}">
                <a16:creationId xmlns:a16="http://schemas.microsoft.com/office/drawing/2014/main" id="{B7E74D2A-B9F5-ADB2-054C-21C34BECB836}"/>
              </a:ext>
            </a:extLst>
          </p:cNvPr>
          <p:cNvSpPr>
            <a:spLocks/>
          </p:cNvSpPr>
          <p:nvPr/>
        </p:nvSpPr>
        <p:spPr bwMode="auto">
          <a:xfrm>
            <a:off x="4884410" y="4001919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8" name="Freeform 88">
            <a:extLst>
              <a:ext uri="{FF2B5EF4-FFF2-40B4-BE49-F238E27FC236}">
                <a16:creationId xmlns:a16="http://schemas.microsoft.com/office/drawing/2014/main" id="{B999B586-4739-9986-0B8B-685CDFA2DAAA}"/>
              </a:ext>
            </a:extLst>
          </p:cNvPr>
          <p:cNvSpPr>
            <a:spLocks/>
          </p:cNvSpPr>
          <p:nvPr/>
        </p:nvSpPr>
        <p:spPr bwMode="auto">
          <a:xfrm>
            <a:off x="5640236" y="4391925"/>
            <a:ext cx="114886" cy="285702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9" name="Freeform 89">
            <a:extLst>
              <a:ext uri="{FF2B5EF4-FFF2-40B4-BE49-F238E27FC236}">
                <a16:creationId xmlns:a16="http://schemas.microsoft.com/office/drawing/2014/main" id="{636074DE-0642-F484-F670-2FDE490BA033}"/>
              </a:ext>
            </a:extLst>
          </p:cNvPr>
          <p:cNvSpPr>
            <a:spLocks/>
          </p:cNvSpPr>
          <p:nvPr/>
        </p:nvSpPr>
        <p:spPr bwMode="auto">
          <a:xfrm>
            <a:off x="5144415" y="1908276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0" name="Freeform 90">
            <a:extLst>
              <a:ext uri="{FF2B5EF4-FFF2-40B4-BE49-F238E27FC236}">
                <a16:creationId xmlns:a16="http://schemas.microsoft.com/office/drawing/2014/main" id="{6C95231E-6999-156E-DFA9-56D76628CE6C}"/>
              </a:ext>
            </a:extLst>
          </p:cNvPr>
          <p:cNvSpPr>
            <a:spLocks/>
          </p:cNvSpPr>
          <p:nvPr/>
        </p:nvSpPr>
        <p:spPr bwMode="auto">
          <a:xfrm>
            <a:off x="5189763" y="1367105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1" name="AutoShape 91">
            <a:extLst>
              <a:ext uri="{FF2B5EF4-FFF2-40B4-BE49-F238E27FC236}">
                <a16:creationId xmlns:a16="http://schemas.microsoft.com/office/drawing/2014/main" id="{D62A106C-39B8-5F69-3688-6B897F8CD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9541" y="1209892"/>
            <a:ext cx="72559" cy="72559"/>
          </a:xfrm>
          <a:custGeom>
            <a:avLst/>
            <a:gdLst>
              <a:gd name="T0" fmla="*/ 1599458419 w 21600"/>
              <a:gd name="T1" fmla="*/ 913974078 h 21600"/>
              <a:gd name="T2" fmla="*/ 913974078 w 21600"/>
              <a:gd name="T3" fmla="*/ 1827950866 h 21600"/>
              <a:gd name="T4" fmla="*/ 228492504 w 21600"/>
              <a:gd name="T5" fmla="*/ 913974078 h 21600"/>
              <a:gd name="T6" fmla="*/ 91397407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2" name="Freeform 92">
            <a:extLst>
              <a:ext uri="{FF2B5EF4-FFF2-40B4-BE49-F238E27FC236}">
                <a16:creationId xmlns:a16="http://schemas.microsoft.com/office/drawing/2014/main" id="{E795FB0D-59E5-B844-1FBC-BBD02D69F7C4}"/>
              </a:ext>
            </a:extLst>
          </p:cNvPr>
          <p:cNvSpPr>
            <a:spLocks/>
          </p:cNvSpPr>
          <p:nvPr/>
        </p:nvSpPr>
        <p:spPr bwMode="auto">
          <a:xfrm>
            <a:off x="5319766" y="2042814"/>
            <a:ext cx="188956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3" name="Freeform 93">
            <a:extLst>
              <a:ext uri="{FF2B5EF4-FFF2-40B4-BE49-F238E27FC236}">
                <a16:creationId xmlns:a16="http://schemas.microsoft.com/office/drawing/2014/main" id="{F1DE5B17-15E1-A2EE-71D3-83CAFD832B18}"/>
              </a:ext>
            </a:extLst>
          </p:cNvPr>
          <p:cNvSpPr>
            <a:spLocks/>
          </p:cNvSpPr>
          <p:nvPr/>
        </p:nvSpPr>
        <p:spPr bwMode="auto">
          <a:xfrm>
            <a:off x="4902550" y="1367103"/>
            <a:ext cx="151165" cy="219190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4" name="Freeform 94">
            <a:extLst>
              <a:ext uri="{FF2B5EF4-FFF2-40B4-BE49-F238E27FC236}">
                <a16:creationId xmlns:a16="http://schemas.microsoft.com/office/drawing/2014/main" id="{529D6236-66B7-74E7-0AFD-46DF8D45F385}"/>
              </a:ext>
            </a:extLst>
          </p:cNvPr>
          <p:cNvSpPr>
            <a:spLocks/>
          </p:cNvSpPr>
          <p:nvPr/>
        </p:nvSpPr>
        <p:spPr bwMode="auto">
          <a:xfrm>
            <a:off x="5792915" y="1672459"/>
            <a:ext cx="179887" cy="214655"/>
          </a:xfrm>
          <a:custGeom>
            <a:avLst/>
            <a:gdLst>
              <a:gd name="T0" fmla="*/ 2147483647 w 119"/>
              <a:gd name="T1" fmla="*/ 0 h 142"/>
              <a:gd name="T2" fmla="*/ 2147483647 w 119"/>
              <a:gd name="T3" fmla="*/ 2147483647 h 142"/>
              <a:gd name="T4" fmla="*/ 2147483647 w 119"/>
              <a:gd name="T5" fmla="*/ 2147483647 h 142"/>
              <a:gd name="T6" fmla="*/ 2147483647 w 119"/>
              <a:gd name="T7" fmla="*/ 2147483647 h 142"/>
              <a:gd name="T8" fmla="*/ 2147483647 w 119"/>
              <a:gd name="T9" fmla="*/ 2147483647 h 142"/>
              <a:gd name="T10" fmla="*/ 2147483647 w 119"/>
              <a:gd name="T11" fmla="*/ 0 h 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"/>
              <a:gd name="T19" fmla="*/ 0 h 142"/>
              <a:gd name="T20" fmla="*/ 119 w 119"/>
              <a:gd name="T21" fmla="*/ 142 h 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" h="142">
                <a:moveTo>
                  <a:pt x="39" y="0"/>
                </a:moveTo>
                <a:cubicBezTo>
                  <a:pt x="30" y="44"/>
                  <a:pt x="0" y="122"/>
                  <a:pt x="63" y="138"/>
                </a:cubicBezTo>
                <a:cubicBezTo>
                  <a:pt x="79" y="136"/>
                  <a:pt x="99" y="142"/>
                  <a:pt x="111" y="132"/>
                </a:cubicBezTo>
                <a:cubicBezTo>
                  <a:pt x="119" y="125"/>
                  <a:pt x="109" y="111"/>
                  <a:pt x="105" y="102"/>
                </a:cubicBezTo>
                <a:cubicBezTo>
                  <a:pt x="99" y="89"/>
                  <a:pt x="89" y="78"/>
                  <a:pt x="81" y="66"/>
                </a:cubicBezTo>
                <a:cubicBezTo>
                  <a:pt x="63" y="38"/>
                  <a:pt x="72" y="11"/>
                  <a:pt x="3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5" name="Freeform 95">
            <a:extLst>
              <a:ext uri="{FF2B5EF4-FFF2-40B4-BE49-F238E27FC236}">
                <a16:creationId xmlns:a16="http://schemas.microsoft.com/office/drawing/2014/main" id="{7C9031ED-262B-0418-DAA2-E9A1B9222F38}"/>
              </a:ext>
            </a:extLst>
          </p:cNvPr>
          <p:cNvSpPr>
            <a:spLocks/>
          </p:cNvSpPr>
          <p:nvPr/>
        </p:nvSpPr>
        <p:spPr bwMode="auto">
          <a:xfrm>
            <a:off x="4739292" y="1825136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6" name="Freeform 96">
            <a:extLst>
              <a:ext uri="{FF2B5EF4-FFF2-40B4-BE49-F238E27FC236}">
                <a16:creationId xmlns:a16="http://schemas.microsoft.com/office/drawing/2014/main" id="{7D1E52EB-1AE1-02C9-46A7-EF76A1F283B5}"/>
              </a:ext>
            </a:extLst>
          </p:cNvPr>
          <p:cNvSpPr>
            <a:spLocks/>
          </p:cNvSpPr>
          <p:nvPr/>
        </p:nvSpPr>
        <p:spPr bwMode="auto">
          <a:xfrm>
            <a:off x="5682563" y="2115373"/>
            <a:ext cx="114886" cy="285702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7" name="Freeform 97">
            <a:extLst>
              <a:ext uri="{FF2B5EF4-FFF2-40B4-BE49-F238E27FC236}">
                <a16:creationId xmlns:a16="http://schemas.microsoft.com/office/drawing/2014/main" id="{0B26E060-70D5-4977-34A3-404FBCF6320F}"/>
              </a:ext>
            </a:extLst>
          </p:cNvPr>
          <p:cNvSpPr>
            <a:spLocks/>
          </p:cNvSpPr>
          <p:nvPr/>
        </p:nvSpPr>
        <p:spPr bwMode="auto">
          <a:xfrm>
            <a:off x="5359070" y="1545478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8" name="Freeform 98">
            <a:extLst>
              <a:ext uri="{FF2B5EF4-FFF2-40B4-BE49-F238E27FC236}">
                <a16:creationId xmlns:a16="http://schemas.microsoft.com/office/drawing/2014/main" id="{54E7A151-A60D-2BBF-B3CA-47587465C833}"/>
              </a:ext>
            </a:extLst>
          </p:cNvPr>
          <p:cNvSpPr>
            <a:spLocks/>
          </p:cNvSpPr>
          <p:nvPr/>
        </p:nvSpPr>
        <p:spPr bwMode="auto">
          <a:xfrm>
            <a:off x="5404418" y="1004307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9" name="Freeform 99">
            <a:extLst>
              <a:ext uri="{FF2B5EF4-FFF2-40B4-BE49-F238E27FC236}">
                <a16:creationId xmlns:a16="http://schemas.microsoft.com/office/drawing/2014/main" id="{1C7E126C-48C4-DC0B-B747-DDD12B733EE7}"/>
              </a:ext>
            </a:extLst>
          </p:cNvPr>
          <p:cNvSpPr>
            <a:spLocks/>
          </p:cNvSpPr>
          <p:nvPr/>
        </p:nvSpPr>
        <p:spPr bwMode="auto">
          <a:xfrm>
            <a:off x="5551049" y="1336871"/>
            <a:ext cx="188957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0" name="Freeform 100">
            <a:extLst>
              <a:ext uri="{FF2B5EF4-FFF2-40B4-BE49-F238E27FC236}">
                <a16:creationId xmlns:a16="http://schemas.microsoft.com/office/drawing/2014/main" id="{19F919E2-5CE2-9C18-F0BD-74E2491C1BE4}"/>
              </a:ext>
            </a:extLst>
          </p:cNvPr>
          <p:cNvSpPr>
            <a:spLocks/>
          </p:cNvSpPr>
          <p:nvPr/>
        </p:nvSpPr>
        <p:spPr bwMode="auto">
          <a:xfrm>
            <a:off x="4811851" y="954423"/>
            <a:ext cx="151165" cy="219189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1" name="Freeform 101">
            <a:extLst>
              <a:ext uri="{FF2B5EF4-FFF2-40B4-BE49-F238E27FC236}">
                <a16:creationId xmlns:a16="http://schemas.microsoft.com/office/drawing/2014/main" id="{2F5ED8A5-F112-FF7A-DAD5-82B6AE363F0A}"/>
              </a:ext>
            </a:extLst>
          </p:cNvPr>
          <p:cNvSpPr>
            <a:spLocks/>
          </p:cNvSpPr>
          <p:nvPr/>
        </p:nvSpPr>
        <p:spPr bwMode="auto">
          <a:xfrm>
            <a:off x="5080925" y="1636179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2" name="Freeform 102">
            <a:extLst>
              <a:ext uri="{FF2B5EF4-FFF2-40B4-BE49-F238E27FC236}">
                <a16:creationId xmlns:a16="http://schemas.microsoft.com/office/drawing/2014/main" id="{48D692D4-12D6-903F-A406-08BD71FB800E}"/>
              </a:ext>
            </a:extLst>
          </p:cNvPr>
          <p:cNvSpPr>
            <a:spLocks/>
          </p:cNvSpPr>
          <p:nvPr/>
        </p:nvSpPr>
        <p:spPr bwMode="auto">
          <a:xfrm>
            <a:off x="5567677" y="1611992"/>
            <a:ext cx="114886" cy="285703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3" name="Freeform 103">
            <a:extLst>
              <a:ext uri="{FF2B5EF4-FFF2-40B4-BE49-F238E27FC236}">
                <a16:creationId xmlns:a16="http://schemas.microsoft.com/office/drawing/2014/main" id="{18EEEFBB-8A42-C376-FDE9-C9EE56238A4D}"/>
              </a:ext>
            </a:extLst>
          </p:cNvPr>
          <p:cNvSpPr>
            <a:spLocks/>
          </p:cNvSpPr>
          <p:nvPr/>
        </p:nvSpPr>
        <p:spPr bwMode="auto">
          <a:xfrm>
            <a:off x="5147439" y="3214345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4" name="Freeform 104">
            <a:extLst>
              <a:ext uri="{FF2B5EF4-FFF2-40B4-BE49-F238E27FC236}">
                <a16:creationId xmlns:a16="http://schemas.microsoft.com/office/drawing/2014/main" id="{9FC3083C-DBB9-BECA-5B42-8DCB32093591}"/>
              </a:ext>
            </a:extLst>
          </p:cNvPr>
          <p:cNvSpPr>
            <a:spLocks/>
          </p:cNvSpPr>
          <p:nvPr/>
        </p:nvSpPr>
        <p:spPr bwMode="auto">
          <a:xfrm>
            <a:off x="5192787" y="2673174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5" name="AutoShape 105">
            <a:extLst>
              <a:ext uri="{FF2B5EF4-FFF2-40B4-BE49-F238E27FC236}">
                <a16:creationId xmlns:a16="http://schemas.microsoft.com/office/drawing/2014/main" id="{247591D6-0543-971B-CC03-010753E08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2564" y="2515962"/>
            <a:ext cx="72559" cy="72559"/>
          </a:xfrm>
          <a:custGeom>
            <a:avLst/>
            <a:gdLst>
              <a:gd name="T0" fmla="*/ 1599458419 w 21600"/>
              <a:gd name="T1" fmla="*/ 913974078 h 21600"/>
              <a:gd name="T2" fmla="*/ 913974078 w 21600"/>
              <a:gd name="T3" fmla="*/ 1827950866 h 21600"/>
              <a:gd name="T4" fmla="*/ 228492504 w 21600"/>
              <a:gd name="T5" fmla="*/ 913974078 h 21600"/>
              <a:gd name="T6" fmla="*/ 91397407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6" name="Freeform 106">
            <a:extLst>
              <a:ext uri="{FF2B5EF4-FFF2-40B4-BE49-F238E27FC236}">
                <a16:creationId xmlns:a16="http://schemas.microsoft.com/office/drawing/2014/main" id="{9A01951F-F7D3-D4FC-51A2-3A22C4346216}"/>
              </a:ext>
            </a:extLst>
          </p:cNvPr>
          <p:cNvSpPr>
            <a:spLocks/>
          </p:cNvSpPr>
          <p:nvPr/>
        </p:nvSpPr>
        <p:spPr bwMode="auto">
          <a:xfrm>
            <a:off x="5029528" y="2986086"/>
            <a:ext cx="188956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7" name="Freeform 107">
            <a:extLst>
              <a:ext uri="{FF2B5EF4-FFF2-40B4-BE49-F238E27FC236}">
                <a16:creationId xmlns:a16="http://schemas.microsoft.com/office/drawing/2014/main" id="{6FAC926A-D8EA-A180-AE49-6DF39B3BE526}"/>
              </a:ext>
            </a:extLst>
          </p:cNvPr>
          <p:cNvSpPr>
            <a:spLocks/>
          </p:cNvSpPr>
          <p:nvPr/>
        </p:nvSpPr>
        <p:spPr bwMode="auto">
          <a:xfrm>
            <a:off x="4905573" y="2673173"/>
            <a:ext cx="151165" cy="219190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8" name="Freeform 108">
            <a:extLst>
              <a:ext uri="{FF2B5EF4-FFF2-40B4-BE49-F238E27FC236}">
                <a16:creationId xmlns:a16="http://schemas.microsoft.com/office/drawing/2014/main" id="{CCC979E9-3DF9-9960-EF90-5107ECDF6C4D}"/>
              </a:ext>
            </a:extLst>
          </p:cNvPr>
          <p:cNvSpPr>
            <a:spLocks/>
          </p:cNvSpPr>
          <p:nvPr/>
        </p:nvSpPr>
        <p:spPr bwMode="auto">
          <a:xfrm>
            <a:off x="5827682" y="1970255"/>
            <a:ext cx="179886" cy="214655"/>
          </a:xfrm>
          <a:custGeom>
            <a:avLst/>
            <a:gdLst>
              <a:gd name="T0" fmla="*/ 2147483647 w 119"/>
              <a:gd name="T1" fmla="*/ 0 h 142"/>
              <a:gd name="T2" fmla="*/ 2147483647 w 119"/>
              <a:gd name="T3" fmla="*/ 2147483647 h 142"/>
              <a:gd name="T4" fmla="*/ 2147483647 w 119"/>
              <a:gd name="T5" fmla="*/ 2147483647 h 142"/>
              <a:gd name="T6" fmla="*/ 2147483647 w 119"/>
              <a:gd name="T7" fmla="*/ 2147483647 h 142"/>
              <a:gd name="T8" fmla="*/ 2147483647 w 119"/>
              <a:gd name="T9" fmla="*/ 2147483647 h 142"/>
              <a:gd name="T10" fmla="*/ 2147483647 w 119"/>
              <a:gd name="T11" fmla="*/ 0 h 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"/>
              <a:gd name="T19" fmla="*/ 0 h 142"/>
              <a:gd name="T20" fmla="*/ 119 w 119"/>
              <a:gd name="T21" fmla="*/ 142 h 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" h="142">
                <a:moveTo>
                  <a:pt x="39" y="0"/>
                </a:moveTo>
                <a:cubicBezTo>
                  <a:pt x="30" y="44"/>
                  <a:pt x="0" y="122"/>
                  <a:pt x="63" y="138"/>
                </a:cubicBezTo>
                <a:cubicBezTo>
                  <a:pt x="79" y="136"/>
                  <a:pt x="99" y="142"/>
                  <a:pt x="111" y="132"/>
                </a:cubicBezTo>
                <a:cubicBezTo>
                  <a:pt x="119" y="125"/>
                  <a:pt x="109" y="111"/>
                  <a:pt x="105" y="102"/>
                </a:cubicBezTo>
                <a:cubicBezTo>
                  <a:pt x="99" y="89"/>
                  <a:pt x="89" y="78"/>
                  <a:pt x="81" y="66"/>
                </a:cubicBezTo>
                <a:cubicBezTo>
                  <a:pt x="63" y="38"/>
                  <a:pt x="72" y="11"/>
                  <a:pt x="3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9" name="Freeform 109">
            <a:extLst>
              <a:ext uri="{FF2B5EF4-FFF2-40B4-BE49-F238E27FC236}">
                <a16:creationId xmlns:a16="http://schemas.microsoft.com/office/drawing/2014/main" id="{39D2C230-7945-FD06-457C-CD49FABC8841}"/>
              </a:ext>
            </a:extLst>
          </p:cNvPr>
          <p:cNvSpPr>
            <a:spLocks/>
          </p:cNvSpPr>
          <p:nvPr/>
        </p:nvSpPr>
        <p:spPr bwMode="auto">
          <a:xfrm>
            <a:off x="4869294" y="3305046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0" name="Freeform 110">
            <a:extLst>
              <a:ext uri="{FF2B5EF4-FFF2-40B4-BE49-F238E27FC236}">
                <a16:creationId xmlns:a16="http://schemas.microsoft.com/office/drawing/2014/main" id="{02994A73-630F-1C0C-6CC6-E6E5ED005694}"/>
              </a:ext>
            </a:extLst>
          </p:cNvPr>
          <p:cNvSpPr>
            <a:spLocks/>
          </p:cNvSpPr>
          <p:nvPr/>
        </p:nvSpPr>
        <p:spPr bwMode="auto">
          <a:xfrm>
            <a:off x="4739290" y="2478170"/>
            <a:ext cx="114886" cy="285702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1" name="Freeform 111">
            <a:extLst>
              <a:ext uri="{FF2B5EF4-FFF2-40B4-BE49-F238E27FC236}">
                <a16:creationId xmlns:a16="http://schemas.microsoft.com/office/drawing/2014/main" id="{BABB6DE6-D528-24D5-DB07-AF2DAA2FAFA4}"/>
              </a:ext>
            </a:extLst>
          </p:cNvPr>
          <p:cNvSpPr>
            <a:spLocks/>
          </p:cNvSpPr>
          <p:nvPr/>
        </p:nvSpPr>
        <p:spPr bwMode="auto">
          <a:xfrm>
            <a:off x="5362094" y="2851548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2" name="Freeform 112">
            <a:extLst>
              <a:ext uri="{FF2B5EF4-FFF2-40B4-BE49-F238E27FC236}">
                <a16:creationId xmlns:a16="http://schemas.microsoft.com/office/drawing/2014/main" id="{0C4A5D08-37FA-8EEA-7B7B-24B1CB75A735}"/>
              </a:ext>
            </a:extLst>
          </p:cNvPr>
          <p:cNvSpPr>
            <a:spLocks/>
          </p:cNvSpPr>
          <p:nvPr/>
        </p:nvSpPr>
        <p:spPr bwMode="auto">
          <a:xfrm>
            <a:off x="5407442" y="2310377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3" name="Freeform 113">
            <a:extLst>
              <a:ext uri="{FF2B5EF4-FFF2-40B4-BE49-F238E27FC236}">
                <a16:creationId xmlns:a16="http://schemas.microsoft.com/office/drawing/2014/main" id="{48D758C2-AE0C-E587-0898-FBF43457AB50}"/>
              </a:ext>
            </a:extLst>
          </p:cNvPr>
          <p:cNvSpPr>
            <a:spLocks/>
          </p:cNvSpPr>
          <p:nvPr/>
        </p:nvSpPr>
        <p:spPr bwMode="auto">
          <a:xfrm>
            <a:off x="5554073" y="2642940"/>
            <a:ext cx="188957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4" name="Freeform 114">
            <a:extLst>
              <a:ext uri="{FF2B5EF4-FFF2-40B4-BE49-F238E27FC236}">
                <a16:creationId xmlns:a16="http://schemas.microsoft.com/office/drawing/2014/main" id="{C408F23D-62BF-6DF1-31D6-4FAF1B668D76}"/>
              </a:ext>
            </a:extLst>
          </p:cNvPr>
          <p:cNvSpPr>
            <a:spLocks/>
          </p:cNvSpPr>
          <p:nvPr/>
        </p:nvSpPr>
        <p:spPr bwMode="auto">
          <a:xfrm>
            <a:off x="4884410" y="2115374"/>
            <a:ext cx="151165" cy="219189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5" name="Freeform 115">
            <a:extLst>
              <a:ext uri="{FF2B5EF4-FFF2-40B4-BE49-F238E27FC236}">
                <a16:creationId xmlns:a16="http://schemas.microsoft.com/office/drawing/2014/main" id="{8C8A1200-95EA-AB9D-8470-1EC620A543EC}"/>
              </a:ext>
            </a:extLst>
          </p:cNvPr>
          <p:cNvSpPr>
            <a:spLocks/>
          </p:cNvSpPr>
          <p:nvPr/>
        </p:nvSpPr>
        <p:spPr bwMode="auto">
          <a:xfrm>
            <a:off x="4739292" y="2986087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6" name="Freeform 116">
            <a:extLst>
              <a:ext uri="{FF2B5EF4-FFF2-40B4-BE49-F238E27FC236}">
                <a16:creationId xmlns:a16="http://schemas.microsoft.com/office/drawing/2014/main" id="{A241C351-45CD-2387-3AC3-1F37F0893939}"/>
              </a:ext>
            </a:extLst>
          </p:cNvPr>
          <p:cNvSpPr>
            <a:spLocks/>
          </p:cNvSpPr>
          <p:nvPr/>
        </p:nvSpPr>
        <p:spPr bwMode="auto">
          <a:xfrm>
            <a:off x="5827681" y="2550730"/>
            <a:ext cx="114886" cy="285702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7" name="Freeform 117">
            <a:extLst>
              <a:ext uri="{FF2B5EF4-FFF2-40B4-BE49-F238E27FC236}">
                <a16:creationId xmlns:a16="http://schemas.microsoft.com/office/drawing/2014/main" id="{CAEBAADA-7FEE-008C-D174-8F4954A8C455}"/>
              </a:ext>
            </a:extLst>
          </p:cNvPr>
          <p:cNvSpPr>
            <a:spLocks/>
          </p:cNvSpPr>
          <p:nvPr/>
        </p:nvSpPr>
        <p:spPr bwMode="auto">
          <a:xfrm>
            <a:off x="7194219" y="1930951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8" name="Freeform 118">
            <a:extLst>
              <a:ext uri="{FF2B5EF4-FFF2-40B4-BE49-F238E27FC236}">
                <a16:creationId xmlns:a16="http://schemas.microsoft.com/office/drawing/2014/main" id="{6DB03512-F8A5-6235-D97A-A9AC68523551}"/>
              </a:ext>
            </a:extLst>
          </p:cNvPr>
          <p:cNvSpPr>
            <a:spLocks/>
          </p:cNvSpPr>
          <p:nvPr/>
        </p:nvSpPr>
        <p:spPr bwMode="auto">
          <a:xfrm>
            <a:off x="7239567" y="1389780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9" name="AutoShape 119">
            <a:extLst>
              <a:ext uri="{FF2B5EF4-FFF2-40B4-BE49-F238E27FC236}">
                <a16:creationId xmlns:a16="http://schemas.microsoft.com/office/drawing/2014/main" id="{EC5AF5A1-C6A1-2022-77B1-34DBD4F41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906" y="954423"/>
            <a:ext cx="72559" cy="72559"/>
          </a:xfrm>
          <a:custGeom>
            <a:avLst/>
            <a:gdLst>
              <a:gd name="T0" fmla="*/ 1599458419 w 21600"/>
              <a:gd name="T1" fmla="*/ 913974078 h 21600"/>
              <a:gd name="T2" fmla="*/ 913974078 w 21600"/>
              <a:gd name="T3" fmla="*/ 1827950866 h 21600"/>
              <a:gd name="T4" fmla="*/ 228492504 w 21600"/>
              <a:gd name="T5" fmla="*/ 913974078 h 21600"/>
              <a:gd name="T6" fmla="*/ 91397407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0" name="Freeform 120">
            <a:extLst>
              <a:ext uri="{FF2B5EF4-FFF2-40B4-BE49-F238E27FC236}">
                <a16:creationId xmlns:a16="http://schemas.microsoft.com/office/drawing/2014/main" id="{7691A8D0-BB37-51EF-7EC8-098D1D2E5C58}"/>
              </a:ext>
            </a:extLst>
          </p:cNvPr>
          <p:cNvSpPr>
            <a:spLocks/>
          </p:cNvSpPr>
          <p:nvPr/>
        </p:nvSpPr>
        <p:spPr bwMode="auto">
          <a:xfrm>
            <a:off x="7496549" y="1607457"/>
            <a:ext cx="188956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1" name="Freeform 121">
            <a:extLst>
              <a:ext uri="{FF2B5EF4-FFF2-40B4-BE49-F238E27FC236}">
                <a16:creationId xmlns:a16="http://schemas.microsoft.com/office/drawing/2014/main" id="{5B42EAB8-C16D-0474-A7CF-FE84505E0C4D}"/>
              </a:ext>
            </a:extLst>
          </p:cNvPr>
          <p:cNvSpPr>
            <a:spLocks/>
          </p:cNvSpPr>
          <p:nvPr/>
        </p:nvSpPr>
        <p:spPr bwMode="auto">
          <a:xfrm>
            <a:off x="6952354" y="1389780"/>
            <a:ext cx="151165" cy="219189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2" name="Freeform 122">
            <a:extLst>
              <a:ext uri="{FF2B5EF4-FFF2-40B4-BE49-F238E27FC236}">
                <a16:creationId xmlns:a16="http://schemas.microsoft.com/office/drawing/2014/main" id="{719C98B8-73AC-FA0E-DF6C-5D6E12C06AD2}"/>
              </a:ext>
            </a:extLst>
          </p:cNvPr>
          <p:cNvSpPr>
            <a:spLocks/>
          </p:cNvSpPr>
          <p:nvPr/>
        </p:nvSpPr>
        <p:spPr bwMode="auto">
          <a:xfrm>
            <a:off x="7842719" y="1695134"/>
            <a:ext cx="179887" cy="214655"/>
          </a:xfrm>
          <a:custGeom>
            <a:avLst/>
            <a:gdLst>
              <a:gd name="T0" fmla="*/ 2147483647 w 119"/>
              <a:gd name="T1" fmla="*/ 0 h 142"/>
              <a:gd name="T2" fmla="*/ 2147483647 w 119"/>
              <a:gd name="T3" fmla="*/ 2147483647 h 142"/>
              <a:gd name="T4" fmla="*/ 2147483647 w 119"/>
              <a:gd name="T5" fmla="*/ 2147483647 h 142"/>
              <a:gd name="T6" fmla="*/ 2147483647 w 119"/>
              <a:gd name="T7" fmla="*/ 2147483647 h 142"/>
              <a:gd name="T8" fmla="*/ 2147483647 w 119"/>
              <a:gd name="T9" fmla="*/ 2147483647 h 142"/>
              <a:gd name="T10" fmla="*/ 2147483647 w 119"/>
              <a:gd name="T11" fmla="*/ 0 h 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"/>
              <a:gd name="T19" fmla="*/ 0 h 142"/>
              <a:gd name="T20" fmla="*/ 119 w 119"/>
              <a:gd name="T21" fmla="*/ 142 h 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" h="142">
                <a:moveTo>
                  <a:pt x="39" y="0"/>
                </a:moveTo>
                <a:cubicBezTo>
                  <a:pt x="30" y="44"/>
                  <a:pt x="0" y="122"/>
                  <a:pt x="63" y="138"/>
                </a:cubicBezTo>
                <a:cubicBezTo>
                  <a:pt x="79" y="136"/>
                  <a:pt x="99" y="142"/>
                  <a:pt x="111" y="132"/>
                </a:cubicBezTo>
                <a:cubicBezTo>
                  <a:pt x="119" y="125"/>
                  <a:pt x="109" y="111"/>
                  <a:pt x="105" y="102"/>
                </a:cubicBezTo>
                <a:cubicBezTo>
                  <a:pt x="99" y="89"/>
                  <a:pt x="89" y="78"/>
                  <a:pt x="81" y="66"/>
                </a:cubicBezTo>
                <a:cubicBezTo>
                  <a:pt x="63" y="38"/>
                  <a:pt x="72" y="11"/>
                  <a:pt x="3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3" name="Freeform 123">
            <a:extLst>
              <a:ext uri="{FF2B5EF4-FFF2-40B4-BE49-F238E27FC236}">
                <a16:creationId xmlns:a16="http://schemas.microsoft.com/office/drawing/2014/main" id="{54C20F92-A8F2-2488-9075-1C37682E0130}"/>
              </a:ext>
            </a:extLst>
          </p:cNvPr>
          <p:cNvSpPr>
            <a:spLocks/>
          </p:cNvSpPr>
          <p:nvPr/>
        </p:nvSpPr>
        <p:spPr bwMode="auto">
          <a:xfrm>
            <a:off x="6916074" y="2021651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4" name="Freeform 124">
            <a:extLst>
              <a:ext uri="{FF2B5EF4-FFF2-40B4-BE49-F238E27FC236}">
                <a16:creationId xmlns:a16="http://schemas.microsoft.com/office/drawing/2014/main" id="{2DF03A68-652F-A109-0066-994352A7292A}"/>
              </a:ext>
            </a:extLst>
          </p:cNvPr>
          <p:cNvSpPr>
            <a:spLocks/>
          </p:cNvSpPr>
          <p:nvPr/>
        </p:nvSpPr>
        <p:spPr bwMode="auto">
          <a:xfrm>
            <a:off x="7402826" y="1997464"/>
            <a:ext cx="114886" cy="285702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5" name="Freeform 125">
            <a:extLst>
              <a:ext uri="{FF2B5EF4-FFF2-40B4-BE49-F238E27FC236}">
                <a16:creationId xmlns:a16="http://schemas.microsoft.com/office/drawing/2014/main" id="{B36B3888-1CFA-BF28-E133-8D61F818FAAE}"/>
              </a:ext>
            </a:extLst>
          </p:cNvPr>
          <p:cNvSpPr>
            <a:spLocks/>
          </p:cNvSpPr>
          <p:nvPr/>
        </p:nvSpPr>
        <p:spPr bwMode="auto">
          <a:xfrm>
            <a:off x="7714228" y="1317219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6" name="Freeform 126">
            <a:extLst>
              <a:ext uri="{FF2B5EF4-FFF2-40B4-BE49-F238E27FC236}">
                <a16:creationId xmlns:a16="http://schemas.microsoft.com/office/drawing/2014/main" id="{2FD8D323-C905-5B69-1235-E605AD09A57C}"/>
              </a:ext>
            </a:extLst>
          </p:cNvPr>
          <p:cNvSpPr>
            <a:spLocks/>
          </p:cNvSpPr>
          <p:nvPr/>
        </p:nvSpPr>
        <p:spPr bwMode="auto">
          <a:xfrm>
            <a:off x="7496549" y="954423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7" name="Freeform 127">
            <a:extLst>
              <a:ext uri="{FF2B5EF4-FFF2-40B4-BE49-F238E27FC236}">
                <a16:creationId xmlns:a16="http://schemas.microsoft.com/office/drawing/2014/main" id="{61354619-DCC4-643E-B9EC-A7A3EECD8B84}"/>
              </a:ext>
            </a:extLst>
          </p:cNvPr>
          <p:cNvSpPr>
            <a:spLocks/>
          </p:cNvSpPr>
          <p:nvPr/>
        </p:nvSpPr>
        <p:spPr bwMode="auto">
          <a:xfrm>
            <a:off x="7931906" y="1389779"/>
            <a:ext cx="188956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8" name="Freeform 128">
            <a:extLst>
              <a:ext uri="{FF2B5EF4-FFF2-40B4-BE49-F238E27FC236}">
                <a16:creationId xmlns:a16="http://schemas.microsoft.com/office/drawing/2014/main" id="{5C3B59B0-7340-A98C-C4EB-0BA52671CB2D}"/>
              </a:ext>
            </a:extLst>
          </p:cNvPr>
          <p:cNvSpPr>
            <a:spLocks/>
          </p:cNvSpPr>
          <p:nvPr/>
        </p:nvSpPr>
        <p:spPr bwMode="auto">
          <a:xfrm>
            <a:off x="6988634" y="954423"/>
            <a:ext cx="151165" cy="219189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9" name="Freeform 129">
            <a:extLst>
              <a:ext uri="{FF2B5EF4-FFF2-40B4-BE49-F238E27FC236}">
                <a16:creationId xmlns:a16="http://schemas.microsoft.com/office/drawing/2014/main" id="{DEB2B234-ED1C-F009-D35C-AE8F6893D926}"/>
              </a:ext>
            </a:extLst>
          </p:cNvPr>
          <p:cNvSpPr>
            <a:spLocks/>
          </p:cNvSpPr>
          <p:nvPr/>
        </p:nvSpPr>
        <p:spPr bwMode="auto">
          <a:xfrm>
            <a:off x="7130729" y="1658854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0" name="Freeform 130">
            <a:extLst>
              <a:ext uri="{FF2B5EF4-FFF2-40B4-BE49-F238E27FC236}">
                <a16:creationId xmlns:a16="http://schemas.microsoft.com/office/drawing/2014/main" id="{485F1326-E2CA-E0E8-CF7B-78078424638C}"/>
              </a:ext>
            </a:extLst>
          </p:cNvPr>
          <p:cNvSpPr>
            <a:spLocks/>
          </p:cNvSpPr>
          <p:nvPr/>
        </p:nvSpPr>
        <p:spPr bwMode="auto">
          <a:xfrm>
            <a:off x="7786786" y="1897695"/>
            <a:ext cx="114886" cy="285702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Freeform 131">
            <a:extLst>
              <a:ext uri="{FF2B5EF4-FFF2-40B4-BE49-F238E27FC236}">
                <a16:creationId xmlns:a16="http://schemas.microsoft.com/office/drawing/2014/main" id="{B43E6A22-CE93-3453-5CBC-38B3BFB44EC6}"/>
              </a:ext>
            </a:extLst>
          </p:cNvPr>
          <p:cNvSpPr>
            <a:spLocks/>
          </p:cNvSpPr>
          <p:nvPr/>
        </p:nvSpPr>
        <p:spPr bwMode="auto">
          <a:xfrm>
            <a:off x="7061194" y="2768408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2" name="Freeform 132">
            <a:extLst>
              <a:ext uri="{FF2B5EF4-FFF2-40B4-BE49-F238E27FC236}">
                <a16:creationId xmlns:a16="http://schemas.microsoft.com/office/drawing/2014/main" id="{F17316B5-991C-F541-7562-0EAE02458239}"/>
              </a:ext>
            </a:extLst>
          </p:cNvPr>
          <p:cNvSpPr>
            <a:spLocks/>
          </p:cNvSpPr>
          <p:nvPr/>
        </p:nvSpPr>
        <p:spPr bwMode="auto">
          <a:xfrm>
            <a:off x="7167008" y="2455496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3" name="AutoShape 133">
            <a:extLst>
              <a:ext uri="{FF2B5EF4-FFF2-40B4-BE49-F238E27FC236}">
                <a16:creationId xmlns:a16="http://schemas.microsoft.com/office/drawing/2014/main" id="{2A6339F9-DD31-B095-8C90-209ECEB5E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785" y="2298283"/>
            <a:ext cx="72559" cy="72559"/>
          </a:xfrm>
          <a:custGeom>
            <a:avLst/>
            <a:gdLst>
              <a:gd name="T0" fmla="*/ 1599458419 w 21600"/>
              <a:gd name="T1" fmla="*/ 913974078 h 21600"/>
              <a:gd name="T2" fmla="*/ 913974078 w 21600"/>
              <a:gd name="T3" fmla="*/ 1827950866 h 21600"/>
              <a:gd name="T4" fmla="*/ 228492504 w 21600"/>
              <a:gd name="T5" fmla="*/ 913974078 h 21600"/>
              <a:gd name="T6" fmla="*/ 91397407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4" name="Freeform 134">
            <a:extLst>
              <a:ext uri="{FF2B5EF4-FFF2-40B4-BE49-F238E27FC236}">
                <a16:creationId xmlns:a16="http://schemas.microsoft.com/office/drawing/2014/main" id="{AD416621-B512-FDAC-7620-BC4977B65B95}"/>
              </a:ext>
            </a:extLst>
          </p:cNvPr>
          <p:cNvSpPr>
            <a:spLocks/>
          </p:cNvSpPr>
          <p:nvPr/>
        </p:nvSpPr>
        <p:spPr bwMode="auto">
          <a:xfrm>
            <a:off x="7641668" y="2550730"/>
            <a:ext cx="188956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5" name="Freeform 135">
            <a:extLst>
              <a:ext uri="{FF2B5EF4-FFF2-40B4-BE49-F238E27FC236}">
                <a16:creationId xmlns:a16="http://schemas.microsoft.com/office/drawing/2014/main" id="{F342B5E2-C900-62E9-A80B-C711CDA58B73}"/>
              </a:ext>
            </a:extLst>
          </p:cNvPr>
          <p:cNvSpPr>
            <a:spLocks/>
          </p:cNvSpPr>
          <p:nvPr/>
        </p:nvSpPr>
        <p:spPr bwMode="auto">
          <a:xfrm>
            <a:off x="6879795" y="2455495"/>
            <a:ext cx="151165" cy="219190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" name="Freeform 136">
            <a:extLst>
              <a:ext uri="{FF2B5EF4-FFF2-40B4-BE49-F238E27FC236}">
                <a16:creationId xmlns:a16="http://schemas.microsoft.com/office/drawing/2014/main" id="{CBC50C7D-F01B-7077-52CF-CC6BD7184437}"/>
              </a:ext>
            </a:extLst>
          </p:cNvPr>
          <p:cNvSpPr>
            <a:spLocks/>
          </p:cNvSpPr>
          <p:nvPr/>
        </p:nvSpPr>
        <p:spPr bwMode="auto">
          <a:xfrm>
            <a:off x="7931905" y="3131206"/>
            <a:ext cx="179886" cy="214655"/>
          </a:xfrm>
          <a:custGeom>
            <a:avLst/>
            <a:gdLst>
              <a:gd name="T0" fmla="*/ 2147483647 w 119"/>
              <a:gd name="T1" fmla="*/ 0 h 142"/>
              <a:gd name="T2" fmla="*/ 2147483647 w 119"/>
              <a:gd name="T3" fmla="*/ 2147483647 h 142"/>
              <a:gd name="T4" fmla="*/ 2147483647 w 119"/>
              <a:gd name="T5" fmla="*/ 2147483647 h 142"/>
              <a:gd name="T6" fmla="*/ 2147483647 w 119"/>
              <a:gd name="T7" fmla="*/ 2147483647 h 142"/>
              <a:gd name="T8" fmla="*/ 2147483647 w 119"/>
              <a:gd name="T9" fmla="*/ 2147483647 h 142"/>
              <a:gd name="T10" fmla="*/ 2147483647 w 119"/>
              <a:gd name="T11" fmla="*/ 0 h 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"/>
              <a:gd name="T19" fmla="*/ 0 h 142"/>
              <a:gd name="T20" fmla="*/ 119 w 119"/>
              <a:gd name="T21" fmla="*/ 142 h 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" h="142">
                <a:moveTo>
                  <a:pt x="39" y="0"/>
                </a:moveTo>
                <a:cubicBezTo>
                  <a:pt x="30" y="44"/>
                  <a:pt x="0" y="122"/>
                  <a:pt x="63" y="138"/>
                </a:cubicBezTo>
                <a:cubicBezTo>
                  <a:pt x="79" y="136"/>
                  <a:pt x="99" y="142"/>
                  <a:pt x="111" y="132"/>
                </a:cubicBezTo>
                <a:cubicBezTo>
                  <a:pt x="119" y="125"/>
                  <a:pt x="109" y="111"/>
                  <a:pt x="105" y="102"/>
                </a:cubicBezTo>
                <a:cubicBezTo>
                  <a:pt x="99" y="89"/>
                  <a:pt x="89" y="78"/>
                  <a:pt x="81" y="66"/>
                </a:cubicBezTo>
                <a:cubicBezTo>
                  <a:pt x="63" y="38"/>
                  <a:pt x="72" y="11"/>
                  <a:pt x="3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Freeform 137">
            <a:extLst>
              <a:ext uri="{FF2B5EF4-FFF2-40B4-BE49-F238E27FC236}">
                <a16:creationId xmlns:a16="http://schemas.microsoft.com/office/drawing/2014/main" id="{4F0F8C60-BE21-A523-9647-91F1F90458F2}"/>
              </a:ext>
            </a:extLst>
          </p:cNvPr>
          <p:cNvSpPr>
            <a:spLocks/>
          </p:cNvSpPr>
          <p:nvPr/>
        </p:nvSpPr>
        <p:spPr bwMode="auto">
          <a:xfrm>
            <a:off x="6843515" y="3087367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8" name="Freeform 138">
            <a:extLst>
              <a:ext uri="{FF2B5EF4-FFF2-40B4-BE49-F238E27FC236}">
                <a16:creationId xmlns:a16="http://schemas.microsoft.com/office/drawing/2014/main" id="{46CE430D-2A82-85C8-62BC-40E43807941E}"/>
              </a:ext>
            </a:extLst>
          </p:cNvPr>
          <p:cNvSpPr>
            <a:spLocks/>
          </p:cNvSpPr>
          <p:nvPr/>
        </p:nvSpPr>
        <p:spPr bwMode="auto">
          <a:xfrm>
            <a:off x="7330266" y="3063181"/>
            <a:ext cx="114886" cy="285703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9" name="Freeform 139">
            <a:extLst>
              <a:ext uri="{FF2B5EF4-FFF2-40B4-BE49-F238E27FC236}">
                <a16:creationId xmlns:a16="http://schemas.microsoft.com/office/drawing/2014/main" id="{0E39C3FA-114E-2BC4-19C1-8E77D074C157}"/>
              </a:ext>
            </a:extLst>
          </p:cNvPr>
          <p:cNvSpPr>
            <a:spLocks/>
          </p:cNvSpPr>
          <p:nvPr/>
        </p:nvSpPr>
        <p:spPr bwMode="auto">
          <a:xfrm>
            <a:off x="7336315" y="2633870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Freeform 140">
            <a:extLst>
              <a:ext uri="{FF2B5EF4-FFF2-40B4-BE49-F238E27FC236}">
                <a16:creationId xmlns:a16="http://schemas.microsoft.com/office/drawing/2014/main" id="{8FA07A35-AD66-45EE-9C49-657E1F17D991}"/>
              </a:ext>
            </a:extLst>
          </p:cNvPr>
          <p:cNvSpPr>
            <a:spLocks/>
          </p:cNvSpPr>
          <p:nvPr/>
        </p:nvSpPr>
        <p:spPr bwMode="auto">
          <a:xfrm>
            <a:off x="7569108" y="1970255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1" name="Freeform 141">
            <a:extLst>
              <a:ext uri="{FF2B5EF4-FFF2-40B4-BE49-F238E27FC236}">
                <a16:creationId xmlns:a16="http://schemas.microsoft.com/office/drawing/2014/main" id="{6B118734-8E5A-55E3-FC13-DF99E0220AE7}"/>
              </a:ext>
            </a:extLst>
          </p:cNvPr>
          <p:cNvSpPr>
            <a:spLocks/>
          </p:cNvSpPr>
          <p:nvPr/>
        </p:nvSpPr>
        <p:spPr bwMode="auto">
          <a:xfrm>
            <a:off x="7786787" y="2840968"/>
            <a:ext cx="188956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2" name="Freeform 142">
            <a:extLst>
              <a:ext uri="{FF2B5EF4-FFF2-40B4-BE49-F238E27FC236}">
                <a16:creationId xmlns:a16="http://schemas.microsoft.com/office/drawing/2014/main" id="{460CA226-5368-8762-84F3-21F840F6708B}"/>
              </a:ext>
            </a:extLst>
          </p:cNvPr>
          <p:cNvSpPr>
            <a:spLocks/>
          </p:cNvSpPr>
          <p:nvPr/>
        </p:nvSpPr>
        <p:spPr bwMode="auto">
          <a:xfrm>
            <a:off x="7094449" y="2092697"/>
            <a:ext cx="151165" cy="219190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Freeform 143">
            <a:extLst>
              <a:ext uri="{FF2B5EF4-FFF2-40B4-BE49-F238E27FC236}">
                <a16:creationId xmlns:a16="http://schemas.microsoft.com/office/drawing/2014/main" id="{CB20A069-00D8-60C0-8BF8-DD3D9216C06C}"/>
              </a:ext>
            </a:extLst>
          </p:cNvPr>
          <p:cNvSpPr>
            <a:spLocks/>
          </p:cNvSpPr>
          <p:nvPr/>
        </p:nvSpPr>
        <p:spPr bwMode="auto">
          <a:xfrm>
            <a:off x="7496550" y="2768409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Freeform 144">
            <a:extLst>
              <a:ext uri="{FF2B5EF4-FFF2-40B4-BE49-F238E27FC236}">
                <a16:creationId xmlns:a16="http://schemas.microsoft.com/office/drawing/2014/main" id="{E2E222BD-90F5-0CDA-0D91-13361B4676B2}"/>
              </a:ext>
            </a:extLst>
          </p:cNvPr>
          <p:cNvSpPr>
            <a:spLocks/>
          </p:cNvSpPr>
          <p:nvPr/>
        </p:nvSpPr>
        <p:spPr bwMode="auto">
          <a:xfrm>
            <a:off x="7423989" y="2260492"/>
            <a:ext cx="114886" cy="285702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5" name="Freeform 145">
            <a:extLst>
              <a:ext uri="{FF2B5EF4-FFF2-40B4-BE49-F238E27FC236}">
                <a16:creationId xmlns:a16="http://schemas.microsoft.com/office/drawing/2014/main" id="{0B5A03DD-A967-44D5-8522-602C580FF147}"/>
              </a:ext>
            </a:extLst>
          </p:cNvPr>
          <p:cNvSpPr>
            <a:spLocks/>
          </p:cNvSpPr>
          <p:nvPr/>
        </p:nvSpPr>
        <p:spPr bwMode="auto">
          <a:xfrm>
            <a:off x="7194219" y="4012499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6" name="Freeform 146">
            <a:extLst>
              <a:ext uri="{FF2B5EF4-FFF2-40B4-BE49-F238E27FC236}">
                <a16:creationId xmlns:a16="http://schemas.microsoft.com/office/drawing/2014/main" id="{275CF3F9-236E-D100-1C78-F8AEBA807F15}"/>
              </a:ext>
            </a:extLst>
          </p:cNvPr>
          <p:cNvSpPr>
            <a:spLocks/>
          </p:cNvSpPr>
          <p:nvPr/>
        </p:nvSpPr>
        <p:spPr bwMode="auto">
          <a:xfrm>
            <a:off x="7239567" y="3471328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7" name="AutoShape 147">
            <a:extLst>
              <a:ext uri="{FF2B5EF4-FFF2-40B4-BE49-F238E27FC236}">
                <a16:creationId xmlns:a16="http://schemas.microsoft.com/office/drawing/2014/main" id="{2A76BC7B-438C-1D0B-DF9D-4030DBFD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344" y="3314115"/>
            <a:ext cx="72559" cy="72559"/>
          </a:xfrm>
          <a:custGeom>
            <a:avLst/>
            <a:gdLst>
              <a:gd name="T0" fmla="*/ 1599458419 w 21600"/>
              <a:gd name="T1" fmla="*/ 913974078 h 21600"/>
              <a:gd name="T2" fmla="*/ 913974078 w 21600"/>
              <a:gd name="T3" fmla="*/ 1827950866 h 21600"/>
              <a:gd name="T4" fmla="*/ 228492504 w 21600"/>
              <a:gd name="T5" fmla="*/ 913974078 h 21600"/>
              <a:gd name="T6" fmla="*/ 91397407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8" name="Freeform 148">
            <a:extLst>
              <a:ext uri="{FF2B5EF4-FFF2-40B4-BE49-F238E27FC236}">
                <a16:creationId xmlns:a16="http://schemas.microsoft.com/office/drawing/2014/main" id="{1A6E2302-0B6F-B786-28AE-962FD943E599}"/>
              </a:ext>
            </a:extLst>
          </p:cNvPr>
          <p:cNvSpPr>
            <a:spLocks/>
          </p:cNvSpPr>
          <p:nvPr/>
        </p:nvSpPr>
        <p:spPr bwMode="auto">
          <a:xfrm>
            <a:off x="7386198" y="3803891"/>
            <a:ext cx="188957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9" name="Freeform 149">
            <a:extLst>
              <a:ext uri="{FF2B5EF4-FFF2-40B4-BE49-F238E27FC236}">
                <a16:creationId xmlns:a16="http://schemas.microsoft.com/office/drawing/2014/main" id="{1D8480B9-7993-477F-D04E-12406AB89C91}"/>
              </a:ext>
            </a:extLst>
          </p:cNvPr>
          <p:cNvSpPr>
            <a:spLocks/>
          </p:cNvSpPr>
          <p:nvPr/>
        </p:nvSpPr>
        <p:spPr bwMode="auto">
          <a:xfrm>
            <a:off x="6952354" y="3471327"/>
            <a:ext cx="151165" cy="219190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0" name="Freeform 150">
            <a:extLst>
              <a:ext uri="{FF2B5EF4-FFF2-40B4-BE49-F238E27FC236}">
                <a16:creationId xmlns:a16="http://schemas.microsoft.com/office/drawing/2014/main" id="{B8F2181F-883C-F138-23B0-9F92F1C87BB1}"/>
              </a:ext>
            </a:extLst>
          </p:cNvPr>
          <p:cNvSpPr>
            <a:spLocks/>
          </p:cNvSpPr>
          <p:nvPr/>
        </p:nvSpPr>
        <p:spPr bwMode="auto">
          <a:xfrm>
            <a:off x="6916073" y="2840968"/>
            <a:ext cx="179886" cy="214655"/>
          </a:xfrm>
          <a:custGeom>
            <a:avLst/>
            <a:gdLst>
              <a:gd name="T0" fmla="*/ 2147483647 w 119"/>
              <a:gd name="T1" fmla="*/ 0 h 142"/>
              <a:gd name="T2" fmla="*/ 2147483647 w 119"/>
              <a:gd name="T3" fmla="*/ 2147483647 h 142"/>
              <a:gd name="T4" fmla="*/ 2147483647 w 119"/>
              <a:gd name="T5" fmla="*/ 2147483647 h 142"/>
              <a:gd name="T6" fmla="*/ 2147483647 w 119"/>
              <a:gd name="T7" fmla="*/ 2147483647 h 142"/>
              <a:gd name="T8" fmla="*/ 2147483647 w 119"/>
              <a:gd name="T9" fmla="*/ 2147483647 h 142"/>
              <a:gd name="T10" fmla="*/ 2147483647 w 119"/>
              <a:gd name="T11" fmla="*/ 0 h 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"/>
              <a:gd name="T19" fmla="*/ 0 h 142"/>
              <a:gd name="T20" fmla="*/ 119 w 119"/>
              <a:gd name="T21" fmla="*/ 142 h 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" h="142">
                <a:moveTo>
                  <a:pt x="39" y="0"/>
                </a:moveTo>
                <a:cubicBezTo>
                  <a:pt x="30" y="44"/>
                  <a:pt x="0" y="122"/>
                  <a:pt x="63" y="138"/>
                </a:cubicBezTo>
                <a:cubicBezTo>
                  <a:pt x="79" y="136"/>
                  <a:pt x="99" y="142"/>
                  <a:pt x="111" y="132"/>
                </a:cubicBezTo>
                <a:cubicBezTo>
                  <a:pt x="119" y="125"/>
                  <a:pt x="109" y="111"/>
                  <a:pt x="105" y="102"/>
                </a:cubicBezTo>
                <a:cubicBezTo>
                  <a:pt x="99" y="89"/>
                  <a:pt x="89" y="78"/>
                  <a:pt x="81" y="66"/>
                </a:cubicBezTo>
                <a:cubicBezTo>
                  <a:pt x="63" y="38"/>
                  <a:pt x="72" y="11"/>
                  <a:pt x="3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1" name="Freeform 151">
            <a:extLst>
              <a:ext uri="{FF2B5EF4-FFF2-40B4-BE49-F238E27FC236}">
                <a16:creationId xmlns:a16="http://schemas.microsoft.com/office/drawing/2014/main" id="{BC71333A-3B97-8EA3-C0BA-F71BAD5F4087}"/>
              </a:ext>
            </a:extLst>
          </p:cNvPr>
          <p:cNvSpPr>
            <a:spLocks/>
          </p:cNvSpPr>
          <p:nvPr/>
        </p:nvSpPr>
        <p:spPr bwMode="auto">
          <a:xfrm>
            <a:off x="6916074" y="4103199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2" name="Freeform 152">
            <a:extLst>
              <a:ext uri="{FF2B5EF4-FFF2-40B4-BE49-F238E27FC236}">
                <a16:creationId xmlns:a16="http://schemas.microsoft.com/office/drawing/2014/main" id="{BC4017B7-4C00-8AC9-ACDF-45F03880CAF7}"/>
              </a:ext>
            </a:extLst>
          </p:cNvPr>
          <p:cNvSpPr>
            <a:spLocks/>
          </p:cNvSpPr>
          <p:nvPr/>
        </p:nvSpPr>
        <p:spPr bwMode="auto">
          <a:xfrm>
            <a:off x="7402826" y="4079013"/>
            <a:ext cx="114886" cy="285703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3" name="Freeform 153">
            <a:extLst>
              <a:ext uri="{FF2B5EF4-FFF2-40B4-BE49-F238E27FC236}">
                <a16:creationId xmlns:a16="http://schemas.microsoft.com/office/drawing/2014/main" id="{F2E22AD3-EC25-6F2A-3D17-84E3C24FCFD0}"/>
              </a:ext>
            </a:extLst>
          </p:cNvPr>
          <p:cNvSpPr>
            <a:spLocks/>
          </p:cNvSpPr>
          <p:nvPr/>
        </p:nvSpPr>
        <p:spPr bwMode="auto">
          <a:xfrm>
            <a:off x="7408874" y="3649702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4" name="Freeform 154">
            <a:extLst>
              <a:ext uri="{FF2B5EF4-FFF2-40B4-BE49-F238E27FC236}">
                <a16:creationId xmlns:a16="http://schemas.microsoft.com/office/drawing/2014/main" id="{0AD8D8C3-0BF2-5078-0A16-9BDF30099659}"/>
              </a:ext>
            </a:extLst>
          </p:cNvPr>
          <p:cNvSpPr>
            <a:spLocks/>
          </p:cNvSpPr>
          <p:nvPr/>
        </p:nvSpPr>
        <p:spPr bwMode="auto">
          <a:xfrm>
            <a:off x="7454222" y="3108531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5" name="Freeform 155">
            <a:extLst>
              <a:ext uri="{FF2B5EF4-FFF2-40B4-BE49-F238E27FC236}">
                <a16:creationId xmlns:a16="http://schemas.microsoft.com/office/drawing/2014/main" id="{9219413A-3672-2F00-D538-360571ED3F98}"/>
              </a:ext>
            </a:extLst>
          </p:cNvPr>
          <p:cNvSpPr>
            <a:spLocks/>
          </p:cNvSpPr>
          <p:nvPr/>
        </p:nvSpPr>
        <p:spPr bwMode="auto">
          <a:xfrm>
            <a:off x="7600853" y="3441094"/>
            <a:ext cx="188957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6" name="Freeform 156">
            <a:extLst>
              <a:ext uri="{FF2B5EF4-FFF2-40B4-BE49-F238E27FC236}">
                <a16:creationId xmlns:a16="http://schemas.microsoft.com/office/drawing/2014/main" id="{8795BD07-E298-3F5F-F7B3-3C88374AE834}"/>
              </a:ext>
            </a:extLst>
          </p:cNvPr>
          <p:cNvSpPr>
            <a:spLocks/>
          </p:cNvSpPr>
          <p:nvPr/>
        </p:nvSpPr>
        <p:spPr bwMode="auto">
          <a:xfrm>
            <a:off x="7167009" y="3108529"/>
            <a:ext cx="151165" cy="219190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7" name="Freeform 157">
            <a:extLst>
              <a:ext uri="{FF2B5EF4-FFF2-40B4-BE49-F238E27FC236}">
                <a16:creationId xmlns:a16="http://schemas.microsoft.com/office/drawing/2014/main" id="{3D7A0E05-69EB-019E-F56E-A86CC6FE6E14}"/>
              </a:ext>
            </a:extLst>
          </p:cNvPr>
          <p:cNvSpPr>
            <a:spLocks/>
          </p:cNvSpPr>
          <p:nvPr/>
        </p:nvSpPr>
        <p:spPr bwMode="auto">
          <a:xfrm>
            <a:off x="7130729" y="3740402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8" name="Freeform 158">
            <a:extLst>
              <a:ext uri="{FF2B5EF4-FFF2-40B4-BE49-F238E27FC236}">
                <a16:creationId xmlns:a16="http://schemas.microsoft.com/office/drawing/2014/main" id="{FAE23C86-BCD2-C7F1-475F-B1A44DFA6E97}"/>
              </a:ext>
            </a:extLst>
          </p:cNvPr>
          <p:cNvSpPr>
            <a:spLocks/>
          </p:cNvSpPr>
          <p:nvPr/>
        </p:nvSpPr>
        <p:spPr bwMode="auto">
          <a:xfrm>
            <a:off x="7617481" y="3716216"/>
            <a:ext cx="114886" cy="285703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9" name="Freeform 159">
            <a:extLst>
              <a:ext uri="{FF2B5EF4-FFF2-40B4-BE49-F238E27FC236}">
                <a16:creationId xmlns:a16="http://schemas.microsoft.com/office/drawing/2014/main" id="{48332606-C871-6699-F120-D4325BDC0191}"/>
              </a:ext>
            </a:extLst>
          </p:cNvPr>
          <p:cNvSpPr>
            <a:spLocks/>
          </p:cNvSpPr>
          <p:nvPr/>
        </p:nvSpPr>
        <p:spPr bwMode="auto">
          <a:xfrm>
            <a:off x="7756555" y="4520415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0" name="Freeform 160">
            <a:extLst>
              <a:ext uri="{FF2B5EF4-FFF2-40B4-BE49-F238E27FC236}">
                <a16:creationId xmlns:a16="http://schemas.microsoft.com/office/drawing/2014/main" id="{2EAC6A0E-9D3B-ECAC-022F-FF0F9A06C42C}"/>
              </a:ext>
            </a:extLst>
          </p:cNvPr>
          <p:cNvSpPr>
            <a:spLocks/>
          </p:cNvSpPr>
          <p:nvPr/>
        </p:nvSpPr>
        <p:spPr bwMode="auto">
          <a:xfrm>
            <a:off x="7801903" y="3979244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1" name="AutoShape 161">
            <a:extLst>
              <a:ext uri="{FF2B5EF4-FFF2-40B4-BE49-F238E27FC236}">
                <a16:creationId xmlns:a16="http://schemas.microsoft.com/office/drawing/2014/main" id="{9FC431EF-7C46-F079-2115-04133160C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564" y="4329947"/>
            <a:ext cx="72559" cy="72559"/>
          </a:xfrm>
          <a:custGeom>
            <a:avLst/>
            <a:gdLst>
              <a:gd name="T0" fmla="*/ 1599458419 w 21600"/>
              <a:gd name="T1" fmla="*/ 913974078 h 21600"/>
              <a:gd name="T2" fmla="*/ 913974078 w 21600"/>
              <a:gd name="T3" fmla="*/ 1827950866 h 21600"/>
              <a:gd name="T4" fmla="*/ 228492504 w 21600"/>
              <a:gd name="T5" fmla="*/ 913974078 h 21600"/>
              <a:gd name="T6" fmla="*/ 91397407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2" name="Freeform 162">
            <a:extLst>
              <a:ext uri="{FF2B5EF4-FFF2-40B4-BE49-F238E27FC236}">
                <a16:creationId xmlns:a16="http://schemas.microsoft.com/office/drawing/2014/main" id="{7F3AD0BC-5BDD-911C-E784-3150EC9E2BD8}"/>
              </a:ext>
            </a:extLst>
          </p:cNvPr>
          <p:cNvSpPr>
            <a:spLocks/>
          </p:cNvSpPr>
          <p:nvPr/>
        </p:nvSpPr>
        <p:spPr bwMode="auto">
          <a:xfrm>
            <a:off x="7931906" y="3711681"/>
            <a:ext cx="188956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3" name="Freeform 163">
            <a:extLst>
              <a:ext uri="{FF2B5EF4-FFF2-40B4-BE49-F238E27FC236}">
                <a16:creationId xmlns:a16="http://schemas.microsoft.com/office/drawing/2014/main" id="{00EB5140-0BDA-3649-D362-54FDD518EA58}"/>
              </a:ext>
            </a:extLst>
          </p:cNvPr>
          <p:cNvSpPr>
            <a:spLocks/>
          </p:cNvSpPr>
          <p:nvPr/>
        </p:nvSpPr>
        <p:spPr bwMode="auto">
          <a:xfrm>
            <a:off x="7514690" y="3979243"/>
            <a:ext cx="151165" cy="219190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4" name="Freeform 164">
            <a:extLst>
              <a:ext uri="{FF2B5EF4-FFF2-40B4-BE49-F238E27FC236}">
                <a16:creationId xmlns:a16="http://schemas.microsoft.com/office/drawing/2014/main" id="{ADD7CE2E-F706-47BA-E431-88F4FE02939E}"/>
              </a:ext>
            </a:extLst>
          </p:cNvPr>
          <p:cNvSpPr>
            <a:spLocks/>
          </p:cNvSpPr>
          <p:nvPr/>
        </p:nvSpPr>
        <p:spPr bwMode="auto">
          <a:xfrm>
            <a:off x="7157938" y="4792514"/>
            <a:ext cx="179886" cy="214655"/>
          </a:xfrm>
          <a:custGeom>
            <a:avLst/>
            <a:gdLst>
              <a:gd name="T0" fmla="*/ 2147483647 w 119"/>
              <a:gd name="T1" fmla="*/ 0 h 142"/>
              <a:gd name="T2" fmla="*/ 2147483647 w 119"/>
              <a:gd name="T3" fmla="*/ 2147483647 h 142"/>
              <a:gd name="T4" fmla="*/ 2147483647 w 119"/>
              <a:gd name="T5" fmla="*/ 2147483647 h 142"/>
              <a:gd name="T6" fmla="*/ 2147483647 w 119"/>
              <a:gd name="T7" fmla="*/ 2147483647 h 142"/>
              <a:gd name="T8" fmla="*/ 2147483647 w 119"/>
              <a:gd name="T9" fmla="*/ 2147483647 h 142"/>
              <a:gd name="T10" fmla="*/ 2147483647 w 119"/>
              <a:gd name="T11" fmla="*/ 0 h 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"/>
              <a:gd name="T19" fmla="*/ 0 h 142"/>
              <a:gd name="T20" fmla="*/ 119 w 119"/>
              <a:gd name="T21" fmla="*/ 142 h 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" h="142">
                <a:moveTo>
                  <a:pt x="39" y="0"/>
                </a:moveTo>
                <a:cubicBezTo>
                  <a:pt x="30" y="44"/>
                  <a:pt x="0" y="122"/>
                  <a:pt x="63" y="138"/>
                </a:cubicBezTo>
                <a:cubicBezTo>
                  <a:pt x="79" y="136"/>
                  <a:pt x="99" y="142"/>
                  <a:pt x="111" y="132"/>
                </a:cubicBezTo>
                <a:cubicBezTo>
                  <a:pt x="119" y="125"/>
                  <a:pt x="109" y="111"/>
                  <a:pt x="105" y="102"/>
                </a:cubicBezTo>
                <a:cubicBezTo>
                  <a:pt x="99" y="89"/>
                  <a:pt x="89" y="78"/>
                  <a:pt x="81" y="66"/>
                </a:cubicBezTo>
                <a:cubicBezTo>
                  <a:pt x="63" y="38"/>
                  <a:pt x="72" y="11"/>
                  <a:pt x="3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5" name="Freeform 165">
            <a:extLst>
              <a:ext uri="{FF2B5EF4-FFF2-40B4-BE49-F238E27FC236}">
                <a16:creationId xmlns:a16="http://schemas.microsoft.com/office/drawing/2014/main" id="{21027831-BF59-1738-FFF7-C4EE92F4AE0B}"/>
              </a:ext>
            </a:extLst>
          </p:cNvPr>
          <p:cNvSpPr>
            <a:spLocks/>
          </p:cNvSpPr>
          <p:nvPr/>
        </p:nvSpPr>
        <p:spPr bwMode="auto">
          <a:xfrm>
            <a:off x="7478410" y="4611115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6" name="Freeform 166">
            <a:extLst>
              <a:ext uri="{FF2B5EF4-FFF2-40B4-BE49-F238E27FC236}">
                <a16:creationId xmlns:a16="http://schemas.microsoft.com/office/drawing/2014/main" id="{DE3A6C80-1018-5025-B1BF-292C427CC76E}"/>
              </a:ext>
            </a:extLst>
          </p:cNvPr>
          <p:cNvSpPr>
            <a:spLocks/>
          </p:cNvSpPr>
          <p:nvPr/>
        </p:nvSpPr>
        <p:spPr bwMode="auto">
          <a:xfrm>
            <a:off x="7965161" y="4586929"/>
            <a:ext cx="114886" cy="285703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7" name="Freeform 167">
            <a:extLst>
              <a:ext uri="{FF2B5EF4-FFF2-40B4-BE49-F238E27FC236}">
                <a16:creationId xmlns:a16="http://schemas.microsoft.com/office/drawing/2014/main" id="{94F2D9DE-3BD8-A844-0D13-4DD29A990293}"/>
              </a:ext>
            </a:extLst>
          </p:cNvPr>
          <p:cNvSpPr>
            <a:spLocks/>
          </p:cNvSpPr>
          <p:nvPr/>
        </p:nvSpPr>
        <p:spPr bwMode="auto">
          <a:xfrm>
            <a:off x="8004466" y="4437275"/>
            <a:ext cx="140583" cy="105816"/>
          </a:xfrm>
          <a:custGeom>
            <a:avLst/>
            <a:gdLst>
              <a:gd name="T0" fmla="*/ 0 w 93"/>
              <a:gd name="T1" fmla="*/ 0 h 70"/>
              <a:gd name="T2" fmla="*/ 2147483647 w 93"/>
              <a:gd name="T3" fmla="*/ 2147483647 h 70"/>
              <a:gd name="T4" fmla="*/ 2147483647 w 93"/>
              <a:gd name="T5" fmla="*/ 2147483647 h 70"/>
              <a:gd name="T6" fmla="*/ 0 w 93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"/>
              <a:gd name="T14" fmla="*/ 93 w 93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">
                <a:moveTo>
                  <a:pt x="0" y="0"/>
                </a:moveTo>
                <a:cubicBezTo>
                  <a:pt x="9" y="28"/>
                  <a:pt x="4" y="48"/>
                  <a:pt x="30" y="66"/>
                </a:cubicBezTo>
                <a:cubicBezTo>
                  <a:pt x="42" y="64"/>
                  <a:pt x="59" y="70"/>
                  <a:pt x="66" y="60"/>
                </a:cubicBezTo>
                <a:cubicBezTo>
                  <a:pt x="93" y="23"/>
                  <a:pt x="18" y="0"/>
                  <a:pt x="0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8" name="Freeform 168">
            <a:extLst>
              <a:ext uri="{FF2B5EF4-FFF2-40B4-BE49-F238E27FC236}">
                <a16:creationId xmlns:a16="http://schemas.microsoft.com/office/drawing/2014/main" id="{F41D10CF-E461-C30D-0D12-64B7800DB0CF}"/>
              </a:ext>
            </a:extLst>
          </p:cNvPr>
          <p:cNvSpPr>
            <a:spLocks/>
          </p:cNvSpPr>
          <p:nvPr/>
        </p:nvSpPr>
        <p:spPr bwMode="auto">
          <a:xfrm>
            <a:off x="8077024" y="3856800"/>
            <a:ext cx="119420" cy="160235"/>
          </a:xfrm>
          <a:custGeom>
            <a:avLst/>
            <a:gdLst>
              <a:gd name="T0" fmla="*/ 2147483647 w 79"/>
              <a:gd name="T1" fmla="*/ 2147483647 h 106"/>
              <a:gd name="T2" fmla="*/ 2147483647 w 79"/>
              <a:gd name="T3" fmla="*/ 2147483647 h 106"/>
              <a:gd name="T4" fmla="*/ 2147483647 w 79"/>
              <a:gd name="T5" fmla="*/ 2147483647 h 106"/>
              <a:gd name="T6" fmla="*/ 2147483647 w 79"/>
              <a:gd name="T7" fmla="*/ 2147483647 h 106"/>
              <a:gd name="T8" fmla="*/ 2147483647 w 79"/>
              <a:gd name="T9" fmla="*/ 2147483647 h 106"/>
              <a:gd name="T10" fmla="*/ 2147483647 w 79"/>
              <a:gd name="T11" fmla="*/ 2147483647 h 106"/>
              <a:gd name="T12" fmla="*/ 2147483647 w 79"/>
              <a:gd name="T13" fmla="*/ 2147483647 h 106"/>
              <a:gd name="T14" fmla="*/ 2147483647 w 79"/>
              <a:gd name="T15" fmla="*/ 2147483647 h 106"/>
              <a:gd name="T16" fmla="*/ 2147483647 w 79"/>
              <a:gd name="T17" fmla="*/ 2147483647 h 106"/>
              <a:gd name="T18" fmla="*/ 2147483647 w 79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06"/>
              <a:gd name="T32" fmla="*/ 79 w 79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06">
                <a:moveTo>
                  <a:pt x="18" y="10"/>
                </a:moveTo>
                <a:cubicBezTo>
                  <a:pt x="14" y="16"/>
                  <a:pt x="7" y="21"/>
                  <a:pt x="6" y="28"/>
                </a:cubicBezTo>
                <a:cubicBezTo>
                  <a:pt x="0" y="103"/>
                  <a:pt x="20" y="89"/>
                  <a:pt x="72" y="106"/>
                </a:cubicBezTo>
                <a:cubicBezTo>
                  <a:pt x="74" y="98"/>
                  <a:pt x="79" y="90"/>
                  <a:pt x="78" y="82"/>
                </a:cubicBezTo>
                <a:cubicBezTo>
                  <a:pt x="77" y="75"/>
                  <a:pt x="69" y="71"/>
                  <a:pt x="66" y="64"/>
                </a:cubicBezTo>
                <a:cubicBezTo>
                  <a:pt x="63" y="56"/>
                  <a:pt x="66" y="46"/>
                  <a:pt x="60" y="40"/>
                </a:cubicBezTo>
                <a:cubicBezTo>
                  <a:pt x="54" y="34"/>
                  <a:pt x="44" y="36"/>
                  <a:pt x="36" y="34"/>
                </a:cubicBezTo>
                <a:cubicBezTo>
                  <a:pt x="34" y="24"/>
                  <a:pt x="37" y="11"/>
                  <a:pt x="30" y="4"/>
                </a:cubicBezTo>
                <a:cubicBezTo>
                  <a:pt x="26" y="0"/>
                  <a:pt x="18" y="7"/>
                  <a:pt x="12" y="10"/>
                </a:cubicBezTo>
                <a:cubicBezTo>
                  <a:pt x="10" y="11"/>
                  <a:pt x="16" y="10"/>
                  <a:pt x="18" y="1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9" name="Freeform 169">
            <a:extLst>
              <a:ext uri="{FF2B5EF4-FFF2-40B4-BE49-F238E27FC236}">
                <a16:creationId xmlns:a16="http://schemas.microsoft.com/office/drawing/2014/main" id="{29349FDF-71E5-9AF6-7E38-84C87B08C41A}"/>
              </a:ext>
            </a:extLst>
          </p:cNvPr>
          <p:cNvSpPr>
            <a:spLocks/>
          </p:cNvSpPr>
          <p:nvPr/>
        </p:nvSpPr>
        <p:spPr bwMode="auto">
          <a:xfrm>
            <a:off x="6916074" y="4456926"/>
            <a:ext cx="188956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0" name="Freeform 170">
            <a:extLst>
              <a:ext uri="{FF2B5EF4-FFF2-40B4-BE49-F238E27FC236}">
                <a16:creationId xmlns:a16="http://schemas.microsoft.com/office/drawing/2014/main" id="{25839D2D-22E8-C8E9-8DD7-2A7E527E6DC3}"/>
              </a:ext>
            </a:extLst>
          </p:cNvPr>
          <p:cNvSpPr>
            <a:spLocks/>
          </p:cNvSpPr>
          <p:nvPr/>
        </p:nvSpPr>
        <p:spPr bwMode="auto">
          <a:xfrm>
            <a:off x="7729345" y="3616445"/>
            <a:ext cx="151165" cy="219190"/>
          </a:xfrm>
          <a:custGeom>
            <a:avLst/>
            <a:gdLst>
              <a:gd name="T0" fmla="*/ 2147483647 w 100"/>
              <a:gd name="T1" fmla="*/ 2147483647 h 145"/>
              <a:gd name="T2" fmla="*/ 2147483647 w 100"/>
              <a:gd name="T3" fmla="*/ 2147483647 h 145"/>
              <a:gd name="T4" fmla="*/ 2147483647 w 100"/>
              <a:gd name="T5" fmla="*/ 2147483647 h 145"/>
              <a:gd name="T6" fmla="*/ 2147483647 w 100"/>
              <a:gd name="T7" fmla="*/ 2147483647 h 145"/>
              <a:gd name="T8" fmla="*/ 2147483647 w 100"/>
              <a:gd name="T9" fmla="*/ 2147483647 h 145"/>
              <a:gd name="T10" fmla="*/ 2147483647 w 100"/>
              <a:gd name="T11" fmla="*/ 2147483647 h 145"/>
              <a:gd name="T12" fmla="*/ 2147483647 w 100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145"/>
              <a:gd name="T23" fmla="*/ 100 w 100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145">
                <a:moveTo>
                  <a:pt x="22" y="22"/>
                </a:moveTo>
                <a:cubicBezTo>
                  <a:pt x="29" y="133"/>
                  <a:pt x="0" y="145"/>
                  <a:pt x="100" y="112"/>
                </a:cubicBezTo>
                <a:cubicBezTo>
                  <a:pt x="98" y="104"/>
                  <a:pt x="100" y="93"/>
                  <a:pt x="94" y="88"/>
                </a:cubicBezTo>
                <a:cubicBezTo>
                  <a:pt x="79" y="75"/>
                  <a:pt x="41" y="71"/>
                  <a:pt x="22" y="58"/>
                </a:cubicBezTo>
                <a:cubicBezTo>
                  <a:pt x="26" y="35"/>
                  <a:pt x="19" y="0"/>
                  <a:pt x="58" y="28"/>
                </a:cubicBezTo>
                <a:cubicBezTo>
                  <a:pt x="71" y="37"/>
                  <a:pt x="75" y="56"/>
                  <a:pt x="82" y="70"/>
                </a:cubicBezTo>
                <a:cubicBezTo>
                  <a:pt x="85" y="76"/>
                  <a:pt x="88" y="88"/>
                  <a:pt x="88" y="88"/>
                </a:cubicBezTo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1" name="Freeform 171">
            <a:extLst>
              <a:ext uri="{FF2B5EF4-FFF2-40B4-BE49-F238E27FC236}">
                <a16:creationId xmlns:a16="http://schemas.microsoft.com/office/drawing/2014/main" id="{E3F135BB-F4AC-F4E2-7395-92C4BD8C9935}"/>
              </a:ext>
            </a:extLst>
          </p:cNvPr>
          <p:cNvSpPr>
            <a:spLocks/>
          </p:cNvSpPr>
          <p:nvPr/>
        </p:nvSpPr>
        <p:spPr bwMode="auto">
          <a:xfrm>
            <a:off x="7693065" y="4248318"/>
            <a:ext cx="214655" cy="190469"/>
          </a:xfrm>
          <a:custGeom>
            <a:avLst/>
            <a:gdLst>
              <a:gd name="T0" fmla="*/ 2147483647 w 142"/>
              <a:gd name="T1" fmla="*/ 0 h 126"/>
              <a:gd name="T2" fmla="*/ 2147483647 w 142"/>
              <a:gd name="T3" fmla="*/ 2147483647 h 126"/>
              <a:gd name="T4" fmla="*/ 2147483647 w 142"/>
              <a:gd name="T5" fmla="*/ 2147483647 h 126"/>
              <a:gd name="T6" fmla="*/ 2147483647 w 142"/>
              <a:gd name="T7" fmla="*/ 2147483647 h 126"/>
              <a:gd name="T8" fmla="*/ 2147483647 w 142"/>
              <a:gd name="T9" fmla="*/ 2147483647 h 126"/>
              <a:gd name="T10" fmla="*/ 2147483647 w 142"/>
              <a:gd name="T11" fmla="*/ 2147483647 h 126"/>
              <a:gd name="T12" fmla="*/ 2147483647 w 142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"/>
              <a:gd name="T22" fmla="*/ 0 h 126"/>
              <a:gd name="T23" fmla="*/ 142 w 142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" h="126">
                <a:moveTo>
                  <a:pt x="64" y="0"/>
                </a:moveTo>
                <a:cubicBezTo>
                  <a:pt x="45" y="19"/>
                  <a:pt x="44" y="34"/>
                  <a:pt x="22" y="48"/>
                </a:cubicBezTo>
                <a:cubicBezTo>
                  <a:pt x="0" y="113"/>
                  <a:pt x="50" y="103"/>
                  <a:pt x="94" y="114"/>
                </a:cubicBezTo>
                <a:cubicBezTo>
                  <a:pt x="106" y="117"/>
                  <a:pt x="130" y="126"/>
                  <a:pt x="130" y="126"/>
                </a:cubicBezTo>
                <a:cubicBezTo>
                  <a:pt x="142" y="90"/>
                  <a:pt x="114" y="54"/>
                  <a:pt x="82" y="36"/>
                </a:cubicBezTo>
                <a:cubicBezTo>
                  <a:pt x="73" y="31"/>
                  <a:pt x="57" y="34"/>
                  <a:pt x="52" y="24"/>
                </a:cubicBezTo>
                <a:cubicBezTo>
                  <a:pt x="48" y="16"/>
                  <a:pt x="60" y="8"/>
                  <a:pt x="64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2" name="Freeform 172">
            <a:extLst>
              <a:ext uri="{FF2B5EF4-FFF2-40B4-BE49-F238E27FC236}">
                <a16:creationId xmlns:a16="http://schemas.microsoft.com/office/drawing/2014/main" id="{D6A0FDA6-7014-5AC2-3ACE-7F49C7DD4600}"/>
              </a:ext>
            </a:extLst>
          </p:cNvPr>
          <p:cNvSpPr>
            <a:spLocks/>
          </p:cNvSpPr>
          <p:nvPr/>
        </p:nvSpPr>
        <p:spPr bwMode="auto">
          <a:xfrm>
            <a:off x="6932701" y="4732048"/>
            <a:ext cx="114886" cy="285703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3" name="Rectangle 173">
            <a:extLst>
              <a:ext uri="{FF2B5EF4-FFF2-40B4-BE49-F238E27FC236}">
                <a16:creationId xmlns:a16="http://schemas.microsoft.com/office/drawing/2014/main" id="{CC208032-4618-60FF-BF72-25E8F12A0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816" y="809304"/>
            <a:ext cx="37791" cy="55145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4" name="Freeform 174">
            <a:extLst>
              <a:ext uri="{FF2B5EF4-FFF2-40B4-BE49-F238E27FC236}">
                <a16:creationId xmlns:a16="http://schemas.microsoft.com/office/drawing/2014/main" id="{14B6471B-A889-F61F-CDD5-7AF4D51E7C0A}"/>
              </a:ext>
            </a:extLst>
          </p:cNvPr>
          <p:cNvSpPr>
            <a:spLocks/>
          </p:cNvSpPr>
          <p:nvPr/>
        </p:nvSpPr>
        <p:spPr bwMode="auto">
          <a:xfrm rot="16200000">
            <a:off x="5258543" y="5541539"/>
            <a:ext cx="240354" cy="1469328"/>
          </a:xfrm>
          <a:custGeom>
            <a:avLst/>
            <a:gdLst>
              <a:gd name="T0" fmla="*/ 2147483647 w 117"/>
              <a:gd name="T1" fmla="*/ 0 h 972"/>
              <a:gd name="T2" fmla="*/ 2147483647 w 117"/>
              <a:gd name="T3" fmla="*/ 2147483647 h 972"/>
              <a:gd name="T4" fmla="*/ 2147483647 w 117"/>
              <a:gd name="T5" fmla="*/ 2147483647 h 972"/>
              <a:gd name="T6" fmla="*/ 2147483647 w 117"/>
              <a:gd name="T7" fmla="*/ 2147483647 h 972"/>
              <a:gd name="T8" fmla="*/ 2147483647 w 117"/>
              <a:gd name="T9" fmla="*/ 2147483647 h 972"/>
              <a:gd name="T10" fmla="*/ 2147483647 w 117"/>
              <a:gd name="T11" fmla="*/ 2147483647 h 972"/>
              <a:gd name="T12" fmla="*/ 2147483647 w 117"/>
              <a:gd name="T13" fmla="*/ 2147483647 h 972"/>
              <a:gd name="T14" fmla="*/ 2147483647 w 117"/>
              <a:gd name="T15" fmla="*/ 2147483647 h 9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7"/>
              <a:gd name="T25" fmla="*/ 0 h 972"/>
              <a:gd name="T26" fmla="*/ 117 w 117"/>
              <a:gd name="T27" fmla="*/ 972 h 9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7" h="972">
                <a:moveTo>
                  <a:pt x="3" y="0"/>
                </a:moveTo>
                <a:cubicBezTo>
                  <a:pt x="26" y="66"/>
                  <a:pt x="50" y="133"/>
                  <a:pt x="51" y="192"/>
                </a:cubicBezTo>
                <a:cubicBezTo>
                  <a:pt x="52" y="251"/>
                  <a:pt x="0" y="319"/>
                  <a:pt x="9" y="354"/>
                </a:cubicBezTo>
                <a:cubicBezTo>
                  <a:pt x="18" y="389"/>
                  <a:pt x="93" y="376"/>
                  <a:pt x="105" y="402"/>
                </a:cubicBezTo>
                <a:cubicBezTo>
                  <a:pt x="117" y="428"/>
                  <a:pt x="94" y="460"/>
                  <a:pt x="81" y="510"/>
                </a:cubicBezTo>
                <a:cubicBezTo>
                  <a:pt x="68" y="560"/>
                  <a:pt x="31" y="640"/>
                  <a:pt x="27" y="702"/>
                </a:cubicBezTo>
                <a:cubicBezTo>
                  <a:pt x="23" y="764"/>
                  <a:pt x="56" y="837"/>
                  <a:pt x="57" y="882"/>
                </a:cubicBezTo>
                <a:cubicBezTo>
                  <a:pt x="58" y="927"/>
                  <a:pt x="37" y="957"/>
                  <a:pt x="33" y="97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5" name="Freeform 175">
            <a:extLst>
              <a:ext uri="{FF2B5EF4-FFF2-40B4-BE49-F238E27FC236}">
                <a16:creationId xmlns:a16="http://schemas.microsoft.com/office/drawing/2014/main" id="{D6A2CA4E-44F8-05EF-3E19-3ADD5F40A904}"/>
              </a:ext>
            </a:extLst>
          </p:cNvPr>
          <p:cNvSpPr>
            <a:spLocks/>
          </p:cNvSpPr>
          <p:nvPr/>
        </p:nvSpPr>
        <p:spPr bwMode="auto">
          <a:xfrm rot="16200000">
            <a:off x="7439861" y="5532469"/>
            <a:ext cx="240354" cy="1469328"/>
          </a:xfrm>
          <a:custGeom>
            <a:avLst/>
            <a:gdLst>
              <a:gd name="T0" fmla="*/ 2147483647 w 117"/>
              <a:gd name="T1" fmla="*/ 0 h 972"/>
              <a:gd name="T2" fmla="*/ 2147483647 w 117"/>
              <a:gd name="T3" fmla="*/ 2147483647 h 972"/>
              <a:gd name="T4" fmla="*/ 2147483647 w 117"/>
              <a:gd name="T5" fmla="*/ 2147483647 h 972"/>
              <a:gd name="T6" fmla="*/ 2147483647 w 117"/>
              <a:gd name="T7" fmla="*/ 2147483647 h 972"/>
              <a:gd name="T8" fmla="*/ 2147483647 w 117"/>
              <a:gd name="T9" fmla="*/ 2147483647 h 972"/>
              <a:gd name="T10" fmla="*/ 2147483647 w 117"/>
              <a:gd name="T11" fmla="*/ 2147483647 h 972"/>
              <a:gd name="T12" fmla="*/ 2147483647 w 117"/>
              <a:gd name="T13" fmla="*/ 2147483647 h 972"/>
              <a:gd name="T14" fmla="*/ 2147483647 w 117"/>
              <a:gd name="T15" fmla="*/ 2147483647 h 9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7"/>
              <a:gd name="T25" fmla="*/ 0 h 972"/>
              <a:gd name="T26" fmla="*/ 117 w 117"/>
              <a:gd name="T27" fmla="*/ 972 h 9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7" h="972">
                <a:moveTo>
                  <a:pt x="3" y="0"/>
                </a:moveTo>
                <a:cubicBezTo>
                  <a:pt x="26" y="66"/>
                  <a:pt x="50" y="133"/>
                  <a:pt x="51" y="192"/>
                </a:cubicBezTo>
                <a:cubicBezTo>
                  <a:pt x="52" y="251"/>
                  <a:pt x="0" y="319"/>
                  <a:pt x="9" y="354"/>
                </a:cubicBezTo>
                <a:cubicBezTo>
                  <a:pt x="18" y="389"/>
                  <a:pt x="93" y="376"/>
                  <a:pt x="105" y="402"/>
                </a:cubicBezTo>
                <a:cubicBezTo>
                  <a:pt x="117" y="428"/>
                  <a:pt x="94" y="460"/>
                  <a:pt x="81" y="510"/>
                </a:cubicBezTo>
                <a:cubicBezTo>
                  <a:pt x="68" y="560"/>
                  <a:pt x="31" y="640"/>
                  <a:pt x="27" y="702"/>
                </a:cubicBezTo>
                <a:cubicBezTo>
                  <a:pt x="23" y="764"/>
                  <a:pt x="56" y="837"/>
                  <a:pt x="57" y="882"/>
                </a:cubicBezTo>
                <a:cubicBezTo>
                  <a:pt x="58" y="927"/>
                  <a:pt x="37" y="957"/>
                  <a:pt x="33" y="97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" name="Freeform 176">
            <a:extLst>
              <a:ext uri="{FF2B5EF4-FFF2-40B4-BE49-F238E27FC236}">
                <a16:creationId xmlns:a16="http://schemas.microsoft.com/office/drawing/2014/main" id="{7CB076D7-8DD6-136F-E467-72AB5602C128}"/>
              </a:ext>
            </a:extLst>
          </p:cNvPr>
          <p:cNvSpPr>
            <a:spLocks/>
          </p:cNvSpPr>
          <p:nvPr/>
        </p:nvSpPr>
        <p:spPr bwMode="auto">
          <a:xfrm flipH="1">
            <a:off x="7133752" y="1172101"/>
            <a:ext cx="1124671" cy="117909"/>
          </a:xfrm>
          <a:custGeom>
            <a:avLst/>
            <a:gdLst>
              <a:gd name="T0" fmla="*/ 2147483647 w 420"/>
              <a:gd name="T1" fmla="*/ 2147483647 h 72"/>
              <a:gd name="T2" fmla="*/ 2147483647 w 420"/>
              <a:gd name="T3" fmla="*/ 2147483647 h 72"/>
              <a:gd name="T4" fmla="*/ 2147483647 w 420"/>
              <a:gd name="T5" fmla="*/ 2147483647 h 72"/>
              <a:gd name="T6" fmla="*/ 2147483647 w 420"/>
              <a:gd name="T7" fmla="*/ 2147483647 h 72"/>
              <a:gd name="T8" fmla="*/ 2147483647 w 420"/>
              <a:gd name="T9" fmla="*/ 0 h 72"/>
              <a:gd name="T10" fmla="*/ 0 w 420"/>
              <a:gd name="T11" fmla="*/ 2147483647 h 72"/>
              <a:gd name="T12" fmla="*/ 2147483647 w 420"/>
              <a:gd name="T13" fmla="*/ 2147483647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"/>
              <a:gd name="T22" fmla="*/ 0 h 72"/>
              <a:gd name="T23" fmla="*/ 420 w 420"/>
              <a:gd name="T24" fmla="*/ 72 h 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" h="72">
                <a:moveTo>
                  <a:pt x="6" y="60"/>
                </a:moveTo>
                <a:cubicBezTo>
                  <a:pt x="12" y="64"/>
                  <a:pt x="17" y="72"/>
                  <a:pt x="24" y="72"/>
                </a:cubicBezTo>
                <a:cubicBezTo>
                  <a:pt x="56" y="72"/>
                  <a:pt x="90" y="44"/>
                  <a:pt x="120" y="36"/>
                </a:cubicBezTo>
                <a:cubicBezTo>
                  <a:pt x="208" y="43"/>
                  <a:pt x="168" y="42"/>
                  <a:pt x="240" y="42"/>
                </a:cubicBezTo>
                <a:cubicBezTo>
                  <a:pt x="299" y="22"/>
                  <a:pt x="357" y="0"/>
                  <a:pt x="420" y="0"/>
                </a:cubicBezTo>
                <a:cubicBezTo>
                  <a:pt x="280" y="13"/>
                  <a:pt x="142" y="24"/>
                  <a:pt x="0" y="24"/>
                </a:cubicBezTo>
                <a:cubicBezTo>
                  <a:pt x="2" y="36"/>
                  <a:pt x="4" y="48"/>
                  <a:pt x="6" y="6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77">
            <a:extLst>
              <a:ext uri="{FF2B5EF4-FFF2-40B4-BE49-F238E27FC236}">
                <a16:creationId xmlns:a16="http://schemas.microsoft.com/office/drawing/2014/main" id="{E12BC8C3-D2CE-61BC-CC82-D341E8FE2BB0}"/>
              </a:ext>
            </a:extLst>
          </p:cNvPr>
          <p:cNvGrpSpPr>
            <a:grpSpLocks/>
          </p:cNvGrpSpPr>
          <p:nvPr/>
        </p:nvGrpSpPr>
        <p:grpSpPr bwMode="auto">
          <a:xfrm>
            <a:off x="8077023" y="1607458"/>
            <a:ext cx="1077809" cy="267563"/>
            <a:chOff x="4560" y="864"/>
            <a:chExt cx="713" cy="177"/>
          </a:xfrm>
        </p:grpSpPr>
        <p:sp>
          <p:nvSpPr>
            <p:cNvPr id="408" name="Line 178">
              <a:extLst>
                <a:ext uri="{FF2B5EF4-FFF2-40B4-BE49-F238E27FC236}">
                  <a16:creationId xmlns:a16="http://schemas.microsoft.com/office/drawing/2014/main" id="{FCBD83F1-6BDA-5F91-4F1F-942B928ADB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29618" flipH="1">
              <a:off x="4747" y="773"/>
              <a:ext cx="1" cy="3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Text Box 179">
              <a:extLst>
                <a:ext uri="{FF2B5EF4-FFF2-40B4-BE49-F238E27FC236}">
                  <a16:creationId xmlns:a16="http://schemas.microsoft.com/office/drawing/2014/main" id="{C9A6B063-D22D-50FC-87BD-C5861E255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" y="864"/>
              <a:ext cx="30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</a:t>
              </a:r>
              <a:r>
                <a:rPr kumimoji="0" lang="en-US" sz="1143" b="1" i="0" u="none" strike="noStrike" kern="1200" cap="none" spc="0" normalizeH="0" baseline="-2500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5" name="Group 180">
            <a:extLst>
              <a:ext uri="{FF2B5EF4-FFF2-40B4-BE49-F238E27FC236}">
                <a16:creationId xmlns:a16="http://schemas.microsoft.com/office/drawing/2014/main" id="{25F975B0-B685-443C-EDB7-833566FEBA7A}"/>
              </a:ext>
            </a:extLst>
          </p:cNvPr>
          <p:cNvGrpSpPr>
            <a:grpSpLocks/>
          </p:cNvGrpSpPr>
          <p:nvPr/>
        </p:nvGrpSpPr>
        <p:grpSpPr bwMode="auto">
          <a:xfrm>
            <a:off x="7868415" y="2323982"/>
            <a:ext cx="1077809" cy="267563"/>
            <a:chOff x="4422" y="1338"/>
            <a:chExt cx="713" cy="177"/>
          </a:xfrm>
        </p:grpSpPr>
        <p:sp>
          <p:nvSpPr>
            <p:cNvPr id="411" name="Line 181">
              <a:extLst>
                <a:ext uri="{FF2B5EF4-FFF2-40B4-BE49-F238E27FC236}">
                  <a16:creationId xmlns:a16="http://schemas.microsoft.com/office/drawing/2014/main" id="{A353A2C2-1A9F-3CB7-CE94-DD66A97D07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29618" flipH="1">
              <a:off x="4609" y="1247"/>
              <a:ext cx="1" cy="3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Text Box 182">
              <a:extLst>
                <a:ext uri="{FF2B5EF4-FFF2-40B4-BE49-F238E27FC236}">
                  <a16:creationId xmlns:a16="http://schemas.microsoft.com/office/drawing/2014/main" id="{5C993B05-4FCB-07FE-CAFC-856C6DA9A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" y="1338"/>
              <a:ext cx="30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</a:t>
              </a:r>
              <a:r>
                <a:rPr kumimoji="0" lang="en-US" sz="1143" b="1" i="0" u="none" strike="noStrike" kern="1200" cap="none" spc="0" normalizeH="0" baseline="-2500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413" name="Freeform 183">
            <a:extLst>
              <a:ext uri="{FF2B5EF4-FFF2-40B4-BE49-F238E27FC236}">
                <a16:creationId xmlns:a16="http://schemas.microsoft.com/office/drawing/2014/main" id="{C436DD6F-87BE-F206-9B69-EED882E68704}"/>
              </a:ext>
            </a:extLst>
          </p:cNvPr>
          <p:cNvSpPr>
            <a:spLocks/>
          </p:cNvSpPr>
          <p:nvPr/>
        </p:nvSpPr>
        <p:spPr bwMode="auto">
          <a:xfrm>
            <a:off x="7641668" y="2986087"/>
            <a:ext cx="179886" cy="214655"/>
          </a:xfrm>
          <a:custGeom>
            <a:avLst/>
            <a:gdLst>
              <a:gd name="T0" fmla="*/ 2147483647 w 119"/>
              <a:gd name="T1" fmla="*/ 0 h 142"/>
              <a:gd name="T2" fmla="*/ 2147483647 w 119"/>
              <a:gd name="T3" fmla="*/ 2147483647 h 142"/>
              <a:gd name="T4" fmla="*/ 2147483647 w 119"/>
              <a:gd name="T5" fmla="*/ 2147483647 h 142"/>
              <a:gd name="T6" fmla="*/ 2147483647 w 119"/>
              <a:gd name="T7" fmla="*/ 2147483647 h 142"/>
              <a:gd name="T8" fmla="*/ 2147483647 w 119"/>
              <a:gd name="T9" fmla="*/ 2147483647 h 142"/>
              <a:gd name="T10" fmla="*/ 2147483647 w 119"/>
              <a:gd name="T11" fmla="*/ 0 h 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"/>
              <a:gd name="T19" fmla="*/ 0 h 142"/>
              <a:gd name="T20" fmla="*/ 119 w 119"/>
              <a:gd name="T21" fmla="*/ 142 h 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" h="142">
                <a:moveTo>
                  <a:pt x="39" y="0"/>
                </a:moveTo>
                <a:cubicBezTo>
                  <a:pt x="30" y="44"/>
                  <a:pt x="0" y="122"/>
                  <a:pt x="63" y="138"/>
                </a:cubicBezTo>
                <a:cubicBezTo>
                  <a:pt x="79" y="136"/>
                  <a:pt x="99" y="142"/>
                  <a:pt x="111" y="132"/>
                </a:cubicBezTo>
                <a:cubicBezTo>
                  <a:pt x="119" y="125"/>
                  <a:pt x="109" y="111"/>
                  <a:pt x="105" y="102"/>
                </a:cubicBezTo>
                <a:cubicBezTo>
                  <a:pt x="99" y="89"/>
                  <a:pt x="89" y="78"/>
                  <a:pt x="81" y="66"/>
                </a:cubicBezTo>
                <a:cubicBezTo>
                  <a:pt x="63" y="38"/>
                  <a:pt x="72" y="11"/>
                  <a:pt x="3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4" name="Freeform 184">
            <a:extLst>
              <a:ext uri="{FF2B5EF4-FFF2-40B4-BE49-F238E27FC236}">
                <a16:creationId xmlns:a16="http://schemas.microsoft.com/office/drawing/2014/main" id="{21D7D5AB-EC92-4CB3-F89D-9C1047493D22}"/>
              </a:ext>
            </a:extLst>
          </p:cNvPr>
          <p:cNvSpPr>
            <a:spLocks/>
          </p:cNvSpPr>
          <p:nvPr/>
        </p:nvSpPr>
        <p:spPr bwMode="auto">
          <a:xfrm>
            <a:off x="7940975" y="3258184"/>
            <a:ext cx="114886" cy="285702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5" name="Freeform 185">
            <a:extLst>
              <a:ext uri="{FF2B5EF4-FFF2-40B4-BE49-F238E27FC236}">
                <a16:creationId xmlns:a16="http://schemas.microsoft.com/office/drawing/2014/main" id="{4A4120D8-F5EF-F2EA-D2BD-DBF6FF635ECC}"/>
              </a:ext>
            </a:extLst>
          </p:cNvPr>
          <p:cNvSpPr>
            <a:spLocks/>
          </p:cNvSpPr>
          <p:nvPr/>
        </p:nvSpPr>
        <p:spPr bwMode="auto">
          <a:xfrm>
            <a:off x="7278871" y="4437275"/>
            <a:ext cx="188956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6" name="Freeform 186">
            <a:extLst>
              <a:ext uri="{FF2B5EF4-FFF2-40B4-BE49-F238E27FC236}">
                <a16:creationId xmlns:a16="http://schemas.microsoft.com/office/drawing/2014/main" id="{501009F0-1922-A929-BE21-EA6A5DB44F45}"/>
              </a:ext>
            </a:extLst>
          </p:cNvPr>
          <p:cNvSpPr>
            <a:spLocks/>
          </p:cNvSpPr>
          <p:nvPr/>
        </p:nvSpPr>
        <p:spPr bwMode="auto">
          <a:xfrm>
            <a:off x="7842719" y="4942168"/>
            <a:ext cx="179887" cy="214655"/>
          </a:xfrm>
          <a:custGeom>
            <a:avLst/>
            <a:gdLst>
              <a:gd name="T0" fmla="*/ 2147483647 w 119"/>
              <a:gd name="T1" fmla="*/ 0 h 142"/>
              <a:gd name="T2" fmla="*/ 2147483647 w 119"/>
              <a:gd name="T3" fmla="*/ 2147483647 h 142"/>
              <a:gd name="T4" fmla="*/ 2147483647 w 119"/>
              <a:gd name="T5" fmla="*/ 2147483647 h 142"/>
              <a:gd name="T6" fmla="*/ 2147483647 w 119"/>
              <a:gd name="T7" fmla="*/ 2147483647 h 142"/>
              <a:gd name="T8" fmla="*/ 2147483647 w 119"/>
              <a:gd name="T9" fmla="*/ 2147483647 h 142"/>
              <a:gd name="T10" fmla="*/ 2147483647 w 119"/>
              <a:gd name="T11" fmla="*/ 0 h 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"/>
              <a:gd name="T19" fmla="*/ 0 h 142"/>
              <a:gd name="T20" fmla="*/ 119 w 119"/>
              <a:gd name="T21" fmla="*/ 142 h 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" h="142">
                <a:moveTo>
                  <a:pt x="39" y="0"/>
                </a:moveTo>
                <a:cubicBezTo>
                  <a:pt x="30" y="44"/>
                  <a:pt x="0" y="122"/>
                  <a:pt x="63" y="138"/>
                </a:cubicBezTo>
                <a:cubicBezTo>
                  <a:pt x="79" y="136"/>
                  <a:pt x="99" y="142"/>
                  <a:pt x="111" y="132"/>
                </a:cubicBezTo>
                <a:cubicBezTo>
                  <a:pt x="119" y="125"/>
                  <a:pt x="109" y="111"/>
                  <a:pt x="105" y="102"/>
                </a:cubicBezTo>
                <a:cubicBezTo>
                  <a:pt x="99" y="89"/>
                  <a:pt x="89" y="78"/>
                  <a:pt x="81" y="66"/>
                </a:cubicBezTo>
                <a:cubicBezTo>
                  <a:pt x="63" y="38"/>
                  <a:pt x="72" y="11"/>
                  <a:pt x="3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7" name="Freeform 187">
            <a:extLst>
              <a:ext uri="{FF2B5EF4-FFF2-40B4-BE49-F238E27FC236}">
                <a16:creationId xmlns:a16="http://schemas.microsoft.com/office/drawing/2014/main" id="{F8CBEDF4-6333-E4B6-01B8-4A183A5FE054}"/>
              </a:ext>
            </a:extLst>
          </p:cNvPr>
          <p:cNvSpPr>
            <a:spLocks/>
          </p:cNvSpPr>
          <p:nvPr/>
        </p:nvSpPr>
        <p:spPr bwMode="auto">
          <a:xfrm>
            <a:off x="7931905" y="5289848"/>
            <a:ext cx="114886" cy="285702"/>
          </a:xfrm>
          <a:custGeom>
            <a:avLst/>
            <a:gdLst>
              <a:gd name="T0" fmla="*/ 2147483647 w 76"/>
              <a:gd name="T1" fmla="*/ 2147483647 h 189"/>
              <a:gd name="T2" fmla="*/ 2147483647 w 76"/>
              <a:gd name="T3" fmla="*/ 2147483647 h 189"/>
              <a:gd name="T4" fmla="*/ 0 w 76"/>
              <a:gd name="T5" fmla="*/ 2147483647 h 189"/>
              <a:gd name="T6" fmla="*/ 2147483647 w 76"/>
              <a:gd name="T7" fmla="*/ 2147483647 h 189"/>
              <a:gd name="T8" fmla="*/ 2147483647 w 76"/>
              <a:gd name="T9" fmla="*/ 2147483647 h 189"/>
              <a:gd name="T10" fmla="*/ 2147483647 w 7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89"/>
              <a:gd name="T20" fmla="*/ 76 w 7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89">
                <a:moveTo>
                  <a:pt x="54" y="76"/>
                </a:moveTo>
                <a:cubicBezTo>
                  <a:pt x="39" y="105"/>
                  <a:pt x="31" y="126"/>
                  <a:pt x="12" y="154"/>
                </a:cubicBezTo>
                <a:cubicBezTo>
                  <a:pt x="8" y="160"/>
                  <a:pt x="0" y="172"/>
                  <a:pt x="0" y="172"/>
                </a:cubicBezTo>
                <a:cubicBezTo>
                  <a:pt x="66" y="189"/>
                  <a:pt x="63" y="174"/>
                  <a:pt x="72" y="118"/>
                </a:cubicBezTo>
                <a:cubicBezTo>
                  <a:pt x="70" y="90"/>
                  <a:pt x="76" y="60"/>
                  <a:pt x="66" y="34"/>
                </a:cubicBezTo>
                <a:cubicBezTo>
                  <a:pt x="53" y="0"/>
                  <a:pt x="54" y="69"/>
                  <a:pt x="54" y="76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8" name="Freeform 188">
            <a:extLst>
              <a:ext uri="{FF2B5EF4-FFF2-40B4-BE49-F238E27FC236}">
                <a16:creationId xmlns:a16="http://schemas.microsoft.com/office/drawing/2014/main" id="{85AFA5E5-313B-D8DD-031C-54FD5FE389A7}"/>
              </a:ext>
            </a:extLst>
          </p:cNvPr>
          <p:cNvSpPr>
            <a:spLocks/>
          </p:cNvSpPr>
          <p:nvPr/>
        </p:nvSpPr>
        <p:spPr bwMode="auto">
          <a:xfrm>
            <a:off x="7931906" y="5797764"/>
            <a:ext cx="188956" cy="163259"/>
          </a:xfrm>
          <a:custGeom>
            <a:avLst/>
            <a:gdLst>
              <a:gd name="T0" fmla="*/ 2147483647 w 125"/>
              <a:gd name="T1" fmla="*/ 2147483647 h 108"/>
              <a:gd name="T2" fmla="*/ 2147483647 w 125"/>
              <a:gd name="T3" fmla="*/ 2147483647 h 108"/>
              <a:gd name="T4" fmla="*/ 2147483647 w 125"/>
              <a:gd name="T5" fmla="*/ 2147483647 h 108"/>
              <a:gd name="T6" fmla="*/ 2147483647 w 125"/>
              <a:gd name="T7" fmla="*/ 2147483647 h 108"/>
              <a:gd name="T8" fmla="*/ 2147483647 w 125"/>
              <a:gd name="T9" fmla="*/ 2147483647 h 108"/>
              <a:gd name="T10" fmla="*/ 2147483647 w 125"/>
              <a:gd name="T11" fmla="*/ 0 h 108"/>
              <a:gd name="T12" fmla="*/ 2147483647 w 125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8"/>
              <a:gd name="T23" fmla="*/ 125 w 125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8">
                <a:moveTo>
                  <a:pt x="11" y="24"/>
                </a:moveTo>
                <a:cubicBezTo>
                  <a:pt x="30" y="37"/>
                  <a:pt x="49" y="50"/>
                  <a:pt x="59" y="72"/>
                </a:cubicBezTo>
                <a:cubicBezTo>
                  <a:pt x="64" y="84"/>
                  <a:pt x="71" y="108"/>
                  <a:pt x="71" y="108"/>
                </a:cubicBezTo>
                <a:cubicBezTo>
                  <a:pt x="102" y="98"/>
                  <a:pt x="115" y="85"/>
                  <a:pt x="125" y="54"/>
                </a:cubicBezTo>
                <a:cubicBezTo>
                  <a:pt x="112" y="41"/>
                  <a:pt x="105" y="21"/>
                  <a:pt x="89" y="12"/>
                </a:cubicBezTo>
                <a:cubicBezTo>
                  <a:pt x="68" y="0"/>
                  <a:pt x="41" y="3"/>
                  <a:pt x="17" y="0"/>
                </a:cubicBezTo>
                <a:cubicBezTo>
                  <a:pt x="3" y="20"/>
                  <a:pt x="0" y="13"/>
                  <a:pt x="11" y="24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189">
            <a:extLst>
              <a:ext uri="{FF2B5EF4-FFF2-40B4-BE49-F238E27FC236}">
                <a16:creationId xmlns:a16="http://schemas.microsoft.com/office/drawing/2014/main" id="{CEFE2E2A-9211-5771-CB9A-5A2FAA92182B}"/>
              </a:ext>
            </a:extLst>
          </p:cNvPr>
          <p:cNvGrpSpPr>
            <a:grpSpLocks/>
          </p:cNvGrpSpPr>
          <p:nvPr/>
        </p:nvGrpSpPr>
        <p:grpSpPr bwMode="auto">
          <a:xfrm>
            <a:off x="8077023" y="2986087"/>
            <a:ext cx="1077809" cy="267563"/>
            <a:chOff x="4560" y="864"/>
            <a:chExt cx="713" cy="177"/>
          </a:xfrm>
        </p:grpSpPr>
        <p:sp>
          <p:nvSpPr>
            <p:cNvPr id="420" name="Line 190">
              <a:extLst>
                <a:ext uri="{FF2B5EF4-FFF2-40B4-BE49-F238E27FC236}">
                  <a16:creationId xmlns:a16="http://schemas.microsoft.com/office/drawing/2014/main" id="{2B6D9CEE-56CF-745B-6F0E-F655571DC9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29618" flipH="1">
              <a:off x="4747" y="773"/>
              <a:ext cx="1" cy="3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Text Box 191">
              <a:extLst>
                <a:ext uri="{FF2B5EF4-FFF2-40B4-BE49-F238E27FC236}">
                  <a16:creationId xmlns:a16="http://schemas.microsoft.com/office/drawing/2014/main" id="{C3DAD256-D7ED-17BB-CC64-C8286BF24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" y="864"/>
              <a:ext cx="30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</a:t>
              </a:r>
              <a:r>
                <a:rPr kumimoji="0" lang="en-US" sz="1143" b="1" i="0" u="none" strike="noStrike" kern="1200" cap="none" spc="0" normalizeH="0" baseline="-2500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7" name="Group 192">
            <a:extLst>
              <a:ext uri="{FF2B5EF4-FFF2-40B4-BE49-F238E27FC236}">
                <a16:creationId xmlns:a16="http://schemas.microsoft.com/office/drawing/2014/main" id="{B1594B4E-AA28-75C1-0F12-65F1A5E2FBD8}"/>
              </a:ext>
            </a:extLst>
          </p:cNvPr>
          <p:cNvGrpSpPr>
            <a:grpSpLocks/>
          </p:cNvGrpSpPr>
          <p:nvPr/>
        </p:nvGrpSpPr>
        <p:grpSpPr bwMode="auto">
          <a:xfrm>
            <a:off x="7931904" y="3929360"/>
            <a:ext cx="1077809" cy="267563"/>
            <a:chOff x="4560" y="864"/>
            <a:chExt cx="713" cy="177"/>
          </a:xfrm>
        </p:grpSpPr>
        <p:sp>
          <p:nvSpPr>
            <p:cNvPr id="423" name="Line 193">
              <a:extLst>
                <a:ext uri="{FF2B5EF4-FFF2-40B4-BE49-F238E27FC236}">
                  <a16:creationId xmlns:a16="http://schemas.microsoft.com/office/drawing/2014/main" id="{E773392A-7861-B9AD-B749-AB6405E520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29618" flipH="1">
              <a:off x="4747" y="773"/>
              <a:ext cx="1" cy="3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Text Box 194">
              <a:extLst>
                <a:ext uri="{FF2B5EF4-FFF2-40B4-BE49-F238E27FC236}">
                  <a16:creationId xmlns:a16="http://schemas.microsoft.com/office/drawing/2014/main" id="{F84B58AC-650E-1E3F-AD58-1AD7772FA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" y="864"/>
              <a:ext cx="30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</a:t>
              </a:r>
              <a:r>
                <a:rPr kumimoji="0" lang="en-US" sz="1143" b="1" i="0" u="none" strike="noStrike" kern="1200" cap="none" spc="0" normalizeH="0" baseline="-2500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8" name="Group 195">
            <a:extLst>
              <a:ext uri="{FF2B5EF4-FFF2-40B4-BE49-F238E27FC236}">
                <a16:creationId xmlns:a16="http://schemas.microsoft.com/office/drawing/2014/main" id="{B2BE365F-C142-E1E2-D68B-18F38A777EC5}"/>
              </a:ext>
            </a:extLst>
          </p:cNvPr>
          <p:cNvGrpSpPr>
            <a:grpSpLocks/>
          </p:cNvGrpSpPr>
          <p:nvPr/>
        </p:nvGrpSpPr>
        <p:grpSpPr bwMode="auto">
          <a:xfrm>
            <a:off x="8149582" y="4654954"/>
            <a:ext cx="1077809" cy="267563"/>
            <a:chOff x="4560" y="864"/>
            <a:chExt cx="713" cy="177"/>
          </a:xfrm>
        </p:grpSpPr>
        <p:sp>
          <p:nvSpPr>
            <p:cNvPr id="426" name="Line 196">
              <a:extLst>
                <a:ext uri="{FF2B5EF4-FFF2-40B4-BE49-F238E27FC236}">
                  <a16:creationId xmlns:a16="http://schemas.microsoft.com/office/drawing/2014/main" id="{A83F6FFB-215A-E571-D976-BA28B47C06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29618" flipH="1">
              <a:off x="4747" y="773"/>
              <a:ext cx="1" cy="3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Text Box 197">
              <a:extLst>
                <a:ext uri="{FF2B5EF4-FFF2-40B4-BE49-F238E27FC236}">
                  <a16:creationId xmlns:a16="http://schemas.microsoft.com/office/drawing/2014/main" id="{C527AE28-7DD7-A063-DAEA-05BF18B23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" y="864"/>
              <a:ext cx="30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</a:t>
              </a:r>
              <a:r>
                <a:rPr kumimoji="0" lang="en-US" sz="1143" b="1" i="0" u="none" strike="noStrike" kern="1200" cap="none" spc="0" normalizeH="0" baseline="-2500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9" name="Group 198">
            <a:extLst>
              <a:ext uri="{FF2B5EF4-FFF2-40B4-BE49-F238E27FC236}">
                <a16:creationId xmlns:a16="http://schemas.microsoft.com/office/drawing/2014/main" id="{A6063B61-10AC-F203-B10F-ED12C90A23C6}"/>
              </a:ext>
            </a:extLst>
          </p:cNvPr>
          <p:cNvGrpSpPr>
            <a:grpSpLocks/>
          </p:cNvGrpSpPr>
          <p:nvPr/>
        </p:nvGrpSpPr>
        <p:grpSpPr bwMode="auto">
          <a:xfrm>
            <a:off x="7859345" y="5598227"/>
            <a:ext cx="1077809" cy="267563"/>
            <a:chOff x="4560" y="864"/>
            <a:chExt cx="713" cy="177"/>
          </a:xfrm>
        </p:grpSpPr>
        <p:sp>
          <p:nvSpPr>
            <p:cNvPr id="429" name="Line 199">
              <a:extLst>
                <a:ext uri="{FF2B5EF4-FFF2-40B4-BE49-F238E27FC236}">
                  <a16:creationId xmlns:a16="http://schemas.microsoft.com/office/drawing/2014/main" id="{3DB3E3D1-913E-5D02-C059-34069CE7F2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29618" flipH="1">
              <a:off x="4747" y="773"/>
              <a:ext cx="1" cy="3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Text Box 200">
              <a:extLst>
                <a:ext uri="{FF2B5EF4-FFF2-40B4-BE49-F238E27FC236}">
                  <a16:creationId xmlns:a16="http://schemas.microsoft.com/office/drawing/2014/main" id="{27CB152B-12B9-6659-01D6-AB3B045D2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" y="864"/>
              <a:ext cx="30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</a:t>
              </a:r>
              <a:r>
                <a:rPr kumimoji="0" lang="en-US" sz="1143" b="1" i="0" u="none" strike="noStrike" kern="1200" cap="none" spc="0" normalizeH="0" baseline="-2500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431" name="Rectangle 201">
            <a:extLst>
              <a:ext uri="{FF2B5EF4-FFF2-40B4-BE49-F238E27FC236}">
                <a16:creationId xmlns:a16="http://schemas.microsoft.com/office/drawing/2014/main" id="{8381A062-759E-26DB-78A2-031495C6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302" y="809304"/>
            <a:ext cx="37792" cy="5514517"/>
          </a:xfrm>
          <a:prstGeom prst="rect">
            <a:avLst/>
          </a:prstGeom>
          <a:solidFill>
            <a:srgbClr val="FFCCCC"/>
          </a:solidFill>
          <a:ln w="9525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202">
            <a:extLst>
              <a:ext uri="{FF2B5EF4-FFF2-40B4-BE49-F238E27FC236}">
                <a16:creationId xmlns:a16="http://schemas.microsoft.com/office/drawing/2014/main" id="{D8C04655-90DC-86DC-4E55-9DEF8C5E24BA}"/>
              </a:ext>
            </a:extLst>
          </p:cNvPr>
          <p:cNvGrpSpPr>
            <a:grpSpLocks/>
          </p:cNvGrpSpPr>
          <p:nvPr/>
        </p:nvGrpSpPr>
        <p:grpSpPr bwMode="auto">
          <a:xfrm>
            <a:off x="6739210" y="809304"/>
            <a:ext cx="99769" cy="5514517"/>
            <a:chOff x="3678" y="336"/>
            <a:chExt cx="66" cy="3648"/>
          </a:xfrm>
        </p:grpSpPr>
        <p:sp>
          <p:nvSpPr>
            <p:cNvPr id="433" name="Freeform 203">
              <a:extLst>
                <a:ext uri="{FF2B5EF4-FFF2-40B4-BE49-F238E27FC236}">
                  <a16:creationId xmlns:a16="http://schemas.microsoft.com/office/drawing/2014/main" id="{6806DB3A-9FA9-F16D-8800-BA68A5AB9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36"/>
              <a:ext cx="60" cy="1722"/>
            </a:xfrm>
            <a:custGeom>
              <a:avLst/>
              <a:gdLst>
                <a:gd name="T0" fmla="*/ 1536 w 30"/>
                <a:gd name="T1" fmla="*/ 0 h 1722"/>
                <a:gd name="T2" fmla="*/ 1536 w 30"/>
                <a:gd name="T3" fmla="*/ 90 h 1722"/>
                <a:gd name="T4" fmla="*/ 1536 w 30"/>
                <a:gd name="T5" fmla="*/ 198 h 1722"/>
                <a:gd name="T6" fmla="*/ 7680 w 30"/>
                <a:gd name="T7" fmla="*/ 252 h 1722"/>
                <a:gd name="T8" fmla="*/ 3072 w 30"/>
                <a:gd name="T9" fmla="*/ 360 h 1722"/>
                <a:gd name="T10" fmla="*/ 1536 w 30"/>
                <a:gd name="T11" fmla="*/ 522 h 1722"/>
                <a:gd name="T12" fmla="*/ 7680 w 30"/>
                <a:gd name="T13" fmla="*/ 648 h 1722"/>
                <a:gd name="T14" fmla="*/ 3072 w 30"/>
                <a:gd name="T15" fmla="*/ 864 h 1722"/>
                <a:gd name="T16" fmla="*/ 0 w 30"/>
                <a:gd name="T17" fmla="*/ 900 h 1722"/>
                <a:gd name="T18" fmla="*/ 1536 w 30"/>
                <a:gd name="T19" fmla="*/ 930 h 1722"/>
                <a:gd name="T20" fmla="*/ 4608 w 30"/>
                <a:gd name="T21" fmla="*/ 966 h 1722"/>
                <a:gd name="T22" fmla="*/ 4608 w 30"/>
                <a:gd name="T23" fmla="*/ 1206 h 1722"/>
                <a:gd name="T24" fmla="*/ 3072 w 30"/>
                <a:gd name="T25" fmla="*/ 1278 h 1722"/>
                <a:gd name="T26" fmla="*/ 0 w 30"/>
                <a:gd name="T27" fmla="*/ 1314 h 1722"/>
                <a:gd name="T28" fmla="*/ 4608 w 30"/>
                <a:gd name="T29" fmla="*/ 1428 h 1722"/>
                <a:gd name="T30" fmla="*/ 3072 w 30"/>
                <a:gd name="T31" fmla="*/ 1518 h 1722"/>
                <a:gd name="T32" fmla="*/ 0 w 30"/>
                <a:gd name="T33" fmla="*/ 1554 h 1722"/>
                <a:gd name="T34" fmla="*/ 3072 w 30"/>
                <a:gd name="T35" fmla="*/ 1632 h 1722"/>
                <a:gd name="T36" fmla="*/ 0 w 30"/>
                <a:gd name="T37" fmla="*/ 1722 h 17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1722"/>
                <a:gd name="T59" fmla="*/ 30 w 30"/>
                <a:gd name="T60" fmla="*/ 1722 h 17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1722">
                  <a:moveTo>
                    <a:pt x="6" y="0"/>
                  </a:moveTo>
                  <a:cubicBezTo>
                    <a:pt x="26" y="29"/>
                    <a:pt x="17" y="58"/>
                    <a:pt x="6" y="90"/>
                  </a:cubicBezTo>
                  <a:cubicBezTo>
                    <a:pt x="19" y="130"/>
                    <a:pt x="20" y="155"/>
                    <a:pt x="6" y="198"/>
                  </a:cubicBezTo>
                  <a:cubicBezTo>
                    <a:pt x="20" y="241"/>
                    <a:pt x="11" y="223"/>
                    <a:pt x="30" y="252"/>
                  </a:cubicBezTo>
                  <a:cubicBezTo>
                    <a:pt x="21" y="288"/>
                    <a:pt x="24" y="325"/>
                    <a:pt x="12" y="360"/>
                  </a:cubicBezTo>
                  <a:cubicBezTo>
                    <a:pt x="16" y="425"/>
                    <a:pt x="25" y="465"/>
                    <a:pt x="6" y="522"/>
                  </a:cubicBezTo>
                  <a:cubicBezTo>
                    <a:pt x="14" y="564"/>
                    <a:pt x="20" y="607"/>
                    <a:pt x="30" y="648"/>
                  </a:cubicBezTo>
                  <a:cubicBezTo>
                    <a:pt x="19" y="725"/>
                    <a:pt x="20" y="778"/>
                    <a:pt x="12" y="864"/>
                  </a:cubicBezTo>
                  <a:cubicBezTo>
                    <a:pt x="11" y="877"/>
                    <a:pt x="0" y="900"/>
                    <a:pt x="0" y="900"/>
                  </a:cubicBezTo>
                  <a:cubicBezTo>
                    <a:pt x="2" y="910"/>
                    <a:pt x="3" y="920"/>
                    <a:pt x="6" y="930"/>
                  </a:cubicBezTo>
                  <a:cubicBezTo>
                    <a:pt x="9" y="942"/>
                    <a:pt x="18" y="966"/>
                    <a:pt x="18" y="966"/>
                  </a:cubicBezTo>
                  <a:cubicBezTo>
                    <a:pt x="10" y="1057"/>
                    <a:pt x="12" y="1112"/>
                    <a:pt x="18" y="1206"/>
                  </a:cubicBezTo>
                  <a:cubicBezTo>
                    <a:pt x="16" y="1230"/>
                    <a:pt x="16" y="1254"/>
                    <a:pt x="12" y="1278"/>
                  </a:cubicBezTo>
                  <a:cubicBezTo>
                    <a:pt x="10" y="1290"/>
                    <a:pt x="0" y="1314"/>
                    <a:pt x="0" y="1314"/>
                  </a:cubicBezTo>
                  <a:cubicBezTo>
                    <a:pt x="5" y="1352"/>
                    <a:pt x="10" y="1390"/>
                    <a:pt x="18" y="1428"/>
                  </a:cubicBezTo>
                  <a:cubicBezTo>
                    <a:pt x="16" y="1458"/>
                    <a:pt x="16" y="1488"/>
                    <a:pt x="12" y="1518"/>
                  </a:cubicBezTo>
                  <a:cubicBezTo>
                    <a:pt x="10" y="1531"/>
                    <a:pt x="0" y="1554"/>
                    <a:pt x="0" y="1554"/>
                  </a:cubicBezTo>
                  <a:cubicBezTo>
                    <a:pt x="3" y="1580"/>
                    <a:pt x="12" y="1606"/>
                    <a:pt x="12" y="1632"/>
                  </a:cubicBezTo>
                  <a:cubicBezTo>
                    <a:pt x="12" y="1666"/>
                    <a:pt x="0" y="1690"/>
                    <a:pt x="0" y="1722"/>
                  </a:cubicBezTo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Freeform 204">
              <a:extLst>
                <a:ext uri="{FF2B5EF4-FFF2-40B4-BE49-F238E27FC236}">
                  <a16:creationId xmlns:a16="http://schemas.microsoft.com/office/drawing/2014/main" id="{F0120CE6-07BE-7406-79DA-7DB372691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046"/>
              <a:ext cx="66" cy="1938"/>
            </a:xfrm>
            <a:custGeom>
              <a:avLst/>
              <a:gdLst>
                <a:gd name="T0" fmla="*/ 3300 w 30"/>
                <a:gd name="T1" fmla="*/ 0 h 1722"/>
                <a:gd name="T2" fmla="*/ 3300 w 30"/>
                <a:gd name="T3" fmla="*/ 231 h 1722"/>
                <a:gd name="T4" fmla="*/ 3300 w 30"/>
                <a:gd name="T5" fmla="*/ 509 h 1722"/>
                <a:gd name="T6" fmla="*/ 16441 w 30"/>
                <a:gd name="T7" fmla="*/ 649 h 1722"/>
                <a:gd name="T8" fmla="*/ 6442 w 30"/>
                <a:gd name="T9" fmla="*/ 925 h 1722"/>
                <a:gd name="T10" fmla="*/ 3300 w 30"/>
                <a:gd name="T11" fmla="*/ 1343 h 1722"/>
                <a:gd name="T12" fmla="*/ 16441 w 30"/>
                <a:gd name="T13" fmla="*/ 1667 h 1722"/>
                <a:gd name="T14" fmla="*/ 6442 w 30"/>
                <a:gd name="T15" fmla="*/ 2223 h 1722"/>
                <a:gd name="T16" fmla="*/ 0 w 30"/>
                <a:gd name="T17" fmla="*/ 2316 h 1722"/>
                <a:gd name="T18" fmla="*/ 3300 w 30"/>
                <a:gd name="T19" fmla="*/ 2394 h 1722"/>
                <a:gd name="T20" fmla="*/ 9999 w 30"/>
                <a:gd name="T21" fmla="*/ 2485 h 1722"/>
                <a:gd name="T22" fmla="*/ 9999 w 30"/>
                <a:gd name="T23" fmla="*/ 3104 h 1722"/>
                <a:gd name="T24" fmla="*/ 6442 w 30"/>
                <a:gd name="T25" fmla="*/ 3287 h 1722"/>
                <a:gd name="T26" fmla="*/ 0 w 30"/>
                <a:gd name="T27" fmla="*/ 3384 h 1722"/>
                <a:gd name="T28" fmla="*/ 9999 w 30"/>
                <a:gd name="T29" fmla="*/ 3675 h 1722"/>
                <a:gd name="T30" fmla="*/ 6442 w 30"/>
                <a:gd name="T31" fmla="*/ 3905 h 1722"/>
                <a:gd name="T32" fmla="*/ 0 w 30"/>
                <a:gd name="T33" fmla="*/ 4000 h 1722"/>
                <a:gd name="T34" fmla="*/ 6442 w 30"/>
                <a:gd name="T35" fmla="*/ 4200 h 1722"/>
                <a:gd name="T36" fmla="*/ 0 w 30"/>
                <a:gd name="T37" fmla="*/ 4433 h 17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1722"/>
                <a:gd name="T59" fmla="*/ 30 w 30"/>
                <a:gd name="T60" fmla="*/ 1722 h 17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1722">
                  <a:moveTo>
                    <a:pt x="6" y="0"/>
                  </a:moveTo>
                  <a:cubicBezTo>
                    <a:pt x="26" y="29"/>
                    <a:pt x="17" y="58"/>
                    <a:pt x="6" y="90"/>
                  </a:cubicBezTo>
                  <a:cubicBezTo>
                    <a:pt x="19" y="130"/>
                    <a:pt x="20" y="155"/>
                    <a:pt x="6" y="198"/>
                  </a:cubicBezTo>
                  <a:cubicBezTo>
                    <a:pt x="20" y="241"/>
                    <a:pt x="11" y="223"/>
                    <a:pt x="30" y="252"/>
                  </a:cubicBezTo>
                  <a:cubicBezTo>
                    <a:pt x="21" y="288"/>
                    <a:pt x="24" y="325"/>
                    <a:pt x="12" y="360"/>
                  </a:cubicBezTo>
                  <a:cubicBezTo>
                    <a:pt x="16" y="425"/>
                    <a:pt x="25" y="465"/>
                    <a:pt x="6" y="522"/>
                  </a:cubicBezTo>
                  <a:cubicBezTo>
                    <a:pt x="14" y="564"/>
                    <a:pt x="20" y="607"/>
                    <a:pt x="30" y="648"/>
                  </a:cubicBezTo>
                  <a:cubicBezTo>
                    <a:pt x="19" y="725"/>
                    <a:pt x="20" y="778"/>
                    <a:pt x="12" y="864"/>
                  </a:cubicBezTo>
                  <a:cubicBezTo>
                    <a:pt x="11" y="877"/>
                    <a:pt x="0" y="900"/>
                    <a:pt x="0" y="900"/>
                  </a:cubicBezTo>
                  <a:cubicBezTo>
                    <a:pt x="2" y="910"/>
                    <a:pt x="3" y="920"/>
                    <a:pt x="6" y="930"/>
                  </a:cubicBezTo>
                  <a:cubicBezTo>
                    <a:pt x="9" y="942"/>
                    <a:pt x="18" y="966"/>
                    <a:pt x="18" y="966"/>
                  </a:cubicBezTo>
                  <a:cubicBezTo>
                    <a:pt x="10" y="1057"/>
                    <a:pt x="12" y="1112"/>
                    <a:pt x="18" y="1206"/>
                  </a:cubicBezTo>
                  <a:cubicBezTo>
                    <a:pt x="16" y="1230"/>
                    <a:pt x="16" y="1254"/>
                    <a:pt x="12" y="1278"/>
                  </a:cubicBezTo>
                  <a:cubicBezTo>
                    <a:pt x="10" y="1290"/>
                    <a:pt x="0" y="1314"/>
                    <a:pt x="0" y="1314"/>
                  </a:cubicBezTo>
                  <a:cubicBezTo>
                    <a:pt x="5" y="1352"/>
                    <a:pt x="10" y="1390"/>
                    <a:pt x="18" y="1428"/>
                  </a:cubicBezTo>
                  <a:cubicBezTo>
                    <a:pt x="16" y="1458"/>
                    <a:pt x="16" y="1488"/>
                    <a:pt x="12" y="1518"/>
                  </a:cubicBezTo>
                  <a:cubicBezTo>
                    <a:pt x="10" y="1531"/>
                    <a:pt x="0" y="1554"/>
                    <a:pt x="0" y="1554"/>
                  </a:cubicBezTo>
                  <a:cubicBezTo>
                    <a:pt x="3" y="1580"/>
                    <a:pt x="12" y="1606"/>
                    <a:pt x="12" y="1632"/>
                  </a:cubicBezTo>
                  <a:cubicBezTo>
                    <a:pt x="12" y="1666"/>
                    <a:pt x="0" y="1690"/>
                    <a:pt x="0" y="1722"/>
                  </a:cubicBezTo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35" name="Text Box 205">
            <a:extLst>
              <a:ext uri="{FF2B5EF4-FFF2-40B4-BE49-F238E27FC236}">
                <a16:creationId xmlns:a16="http://schemas.microsoft.com/office/drawing/2014/main" id="{1AFF7A2F-22DA-3388-5675-2CDED4F7F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990" y="6341961"/>
            <a:ext cx="1248627" cy="35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1" name="Group 206">
            <a:extLst>
              <a:ext uri="{FF2B5EF4-FFF2-40B4-BE49-F238E27FC236}">
                <a16:creationId xmlns:a16="http://schemas.microsoft.com/office/drawing/2014/main" id="{9ECD5B04-1AC5-153E-EEB9-39663FC2DB3E}"/>
              </a:ext>
            </a:extLst>
          </p:cNvPr>
          <p:cNvGrpSpPr>
            <a:grpSpLocks/>
          </p:cNvGrpSpPr>
          <p:nvPr/>
        </p:nvGrpSpPr>
        <p:grpSpPr bwMode="auto">
          <a:xfrm>
            <a:off x="3209494" y="1989905"/>
            <a:ext cx="2835864" cy="705942"/>
            <a:chOff x="332" y="877"/>
            <a:chExt cx="1876" cy="467"/>
          </a:xfrm>
        </p:grpSpPr>
        <p:sp>
          <p:nvSpPr>
            <p:cNvPr id="437" name="Text Box 207">
              <a:extLst>
                <a:ext uri="{FF2B5EF4-FFF2-40B4-BE49-F238E27FC236}">
                  <a16:creationId xmlns:a16="http://schemas.microsoft.com/office/drawing/2014/main" id="{8B231C31-BAAE-ADF1-21B9-8A57AD0F1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" y="877"/>
              <a:ext cx="913" cy="17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Pitting Corrosion</a:t>
              </a:r>
            </a:p>
          </p:txBody>
        </p:sp>
        <p:sp>
          <p:nvSpPr>
            <p:cNvPr id="438" name="AutoShape 208">
              <a:extLst>
                <a:ext uri="{FF2B5EF4-FFF2-40B4-BE49-F238E27FC236}">
                  <a16:creationId xmlns:a16="http://schemas.microsoft.com/office/drawing/2014/main" id="{957B98A5-5781-0802-07B3-C56AE70C0C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98645">
              <a:off x="1200" y="1248"/>
              <a:ext cx="100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4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B5121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highlight>
                  <a:srgbClr val="B5121B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39" name="Line 209">
            <a:extLst>
              <a:ext uri="{FF2B5EF4-FFF2-40B4-BE49-F238E27FC236}">
                <a16:creationId xmlns:a16="http://schemas.microsoft.com/office/drawing/2014/main" id="{21767CF2-CDD5-4342-0D6E-7A921CA1D1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6255" y="5441014"/>
            <a:ext cx="2019570" cy="302331"/>
          </a:xfrm>
          <a:prstGeom prst="line">
            <a:avLst/>
          </a:prstGeom>
          <a:noFill/>
          <a:ln w="28575">
            <a:solidFill>
              <a:srgbClr val="98C5F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" name="Text Box 210">
            <a:extLst>
              <a:ext uri="{FF2B5EF4-FFF2-40B4-BE49-F238E27FC236}">
                <a16:creationId xmlns:a16="http://schemas.microsoft.com/office/drawing/2014/main" id="{B89E7E69-50BA-9383-ABA6-A3196258F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042" y="5687343"/>
            <a:ext cx="1200970" cy="44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3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PASSIVE FILM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3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pH&gt;13</a:t>
            </a:r>
          </a:p>
        </p:txBody>
      </p:sp>
      <p:sp>
        <p:nvSpPr>
          <p:cNvPr id="441" name="Line 211">
            <a:extLst>
              <a:ext uri="{FF2B5EF4-FFF2-40B4-BE49-F238E27FC236}">
                <a16:creationId xmlns:a16="http://schemas.microsoft.com/office/drawing/2014/main" id="{F21A3418-E57F-37E8-10A0-27B1C635C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781" y="4945190"/>
            <a:ext cx="1668867" cy="0"/>
          </a:xfrm>
          <a:prstGeom prst="line">
            <a:avLst/>
          </a:prstGeom>
          <a:noFill/>
          <a:ln w="28575">
            <a:solidFill>
              <a:srgbClr val="98C5F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" name="Text Box 212">
            <a:extLst>
              <a:ext uri="{FF2B5EF4-FFF2-40B4-BE49-F238E27FC236}">
                <a16:creationId xmlns:a16="http://schemas.microsoft.com/office/drawing/2014/main" id="{3E6AEFCA-57CD-24AF-C347-14AF21EFB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594" y="4808159"/>
            <a:ext cx="1260281" cy="26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3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ELECTROLYTE</a:t>
            </a:r>
          </a:p>
        </p:txBody>
      </p:sp>
      <p:sp>
        <p:nvSpPr>
          <p:cNvPr id="443" name="Line 213">
            <a:extLst>
              <a:ext uri="{FF2B5EF4-FFF2-40B4-BE49-F238E27FC236}">
                <a16:creationId xmlns:a16="http://schemas.microsoft.com/office/drawing/2014/main" id="{245ED624-2264-9F8B-A79D-0B47760DC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3389" y="1389778"/>
            <a:ext cx="2974937" cy="0"/>
          </a:xfrm>
          <a:prstGeom prst="line">
            <a:avLst/>
          </a:prstGeom>
          <a:noFill/>
          <a:ln w="28575">
            <a:solidFill>
              <a:srgbClr val="98C5F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43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4" name="Text Box 214">
            <a:extLst>
              <a:ext uri="{FF2B5EF4-FFF2-40B4-BE49-F238E27FC236}">
                <a16:creationId xmlns:a16="http://schemas.microsoft.com/office/drawing/2014/main" id="{5C842B2E-BA31-348E-CF41-63C5C17B1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663" y="1246171"/>
            <a:ext cx="1462260" cy="26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3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REINFORCEMENT</a:t>
            </a:r>
          </a:p>
        </p:txBody>
      </p:sp>
      <p:grpSp>
        <p:nvGrpSpPr>
          <p:cNvPr id="15529" name="Group 215">
            <a:extLst>
              <a:ext uri="{FF2B5EF4-FFF2-40B4-BE49-F238E27FC236}">
                <a16:creationId xmlns:a16="http://schemas.microsoft.com/office/drawing/2014/main" id="{F2D7DF09-4430-03CA-633A-F93461162ED7}"/>
              </a:ext>
            </a:extLst>
          </p:cNvPr>
          <p:cNvGrpSpPr>
            <a:grpSpLocks/>
          </p:cNvGrpSpPr>
          <p:nvPr/>
        </p:nvGrpSpPr>
        <p:grpSpPr bwMode="auto">
          <a:xfrm>
            <a:off x="4639522" y="355808"/>
            <a:ext cx="1405839" cy="408147"/>
            <a:chOff x="2286" y="168"/>
            <a:chExt cx="930" cy="270"/>
          </a:xfrm>
        </p:grpSpPr>
        <p:sp>
          <p:nvSpPr>
            <p:cNvPr id="446" name="Text Box 216">
              <a:extLst>
                <a:ext uri="{FF2B5EF4-FFF2-40B4-BE49-F238E27FC236}">
                  <a16:creationId xmlns:a16="http://schemas.microsoft.com/office/drawing/2014/main" id="{998D55B3-AD3E-DC1D-BFBF-88B5EA689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6" y="168"/>
              <a:ext cx="2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Cover</a:t>
              </a:r>
            </a:p>
          </p:txBody>
        </p:sp>
        <p:sp>
          <p:nvSpPr>
            <p:cNvPr id="447" name="Line 217">
              <a:extLst>
                <a:ext uri="{FF2B5EF4-FFF2-40B4-BE49-F238E27FC236}">
                  <a16:creationId xmlns:a16="http://schemas.microsoft.com/office/drawing/2014/main" id="{6C9FF1A9-D34C-90DC-2866-8AC06AEC6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" y="336"/>
              <a:ext cx="564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8" name="Line 218">
              <a:extLst>
                <a:ext uri="{FF2B5EF4-FFF2-40B4-BE49-F238E27FC236}">
                  <a16:creationId xmlns:a16="http://schemas.microsoft.com/office/drawing/2014/main" id="{D2A2FFAE-3650-2151-94F6-08BF9ADC7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30"/>
              <a:ext cx="270" cy="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9" name="Line 219">
              <a:extLst>
                <a:ext uri="{FF2B5EF4-FFF2-40B4-BE49-F238E27FC236}">
                  <a16:creationId xmlns:a16="http://schemas.microsoft.com/office/drawing/2014/main" id="{D3A59A36-9BE3-8A42-1008-1A9451B68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" y="240"/>
              <a:ext cx="0" cy="19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0" name="Line 220">
              <a:extLst>
                <a:ext uri="{FF2B5EF4-FFF2-40B4-BE49-F238E27FC236}">
                  <a16:creationId xmlns:a16="http://schemas.microsoft.com/office/drawing/2014/main" id="{E6F83463-D27E-CE78-1FA5-A7281EA81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46"/>
              <a:ext cx="0" cy="19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530" name="Group 221">
            <a:extLst>
              <a:ext uri="{FF2B5EF4-FFF2-40B4-BE49-F238E27FC236}">
                <a16:creationId xmlns:a16="http://schemas.microsoft.com/office/drawing/2014/main" id="{BBBA1DD4-C564-B68C-9AC6-35F3E388D3CE}"/>
              </a:ext>
            </a:extLst>
          </p:cNvPr>
          <p:cNvGrpSpPr>
            <a:grpSpLocks/>
          </p:cNvGrpSpPr>
          <p:nvPr/>
        </p:nvGrpSpPr>
        <p:grpSpPr bwMode="auto">
          <a:xfrm>
            <a:off x="6108850" y="346737"/>
            <a:ext cx="634895" cy="380937"/>
            <a:chOff x="3258" y="162"/>
            <a:chExt cx="420" cy="252"/>
          </a:xfrm>
        </p:grpSpPr>
        <p:grpSp>
          <p:nvGrpSpPr>
            <p:cNvPr id="15534" name="Group 222">
              <a:extLst>
                <a:ext uri="{FF2B5EF4-FFF2-40B4-BE49-F238E27FC236}">
                  <a16:creationId xmlns:a16="http://schemas.microsoft.com/office/drawing/2014/main" id="{E248F7A5-707D-B88F-66E5-2C850F1DD5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8" y="270"/>
              <a:ext cx="420" cy="144"/>
              <a:chOff x="3258" y="270"/>
              <a:chExt cx="420" cy="144"/>
            </a:xfrm>
          </p:grpSpPr>
          <p:sp>
            <p:nvSpPr>
              <p:cNvPr id="454" name="Line 223">
                <a:extLst>
                  <a:ext uri="{FF2B5EF4-FFF2-40B4-BE49-F238E27FC236}">
                    <a16:creationId xmlns:a16="http://schemas.microsoft.com/office/drawing/2014/main" id="{282F97B5-24BA-6DCE-390F-9CF2072AC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8" y="270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Line 224">
                <a:extLst>
                  <a:ext uri="{FF2B5EF4-FFF2-40B4-BE49-F238E27FC236}">
                    <a16:creationId xmlns:a16="http://schemas.microsoft.com/office/drawing/2014/main" id="{FCC7EF41-8C61-A894-442F-4FF0F5510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8" y="270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Line 225">
                <a:extLst>
                  <a:ext uri="{FF2B5EF4-FFF2-40B4-BE49-F238E27FC236}">
                    <a16:creationId xmlns:a16="http://schemas.microsoft.com/office/drawing/2014/main" id="{D4455C6E-20A9-22B5-09C6-F5C95719A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8" y="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Line 226">
                <a:extLst>
                  <a:ext uri="{FF2B5EF4-FFF2-40B4-BE49-F238E27FC236}">
                    <a16:creationId xmlns:a16="http://schemas.microsoft.com/office/drawing/2014/main" id="{3BBCD855-B487-2D6F-9F17-6E055D66B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6" y="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53" name="Text Box 227">
              <a:extLst>
                <a:ext uri="{FF2B5EF4-FFF2-40B4-BE49-F238E27FC236}">
                  <a16:creationId xmlns:a16="http://schemas.microsoft.com/office/drawing/2014/main" id="{64B447D4-EE17-6F66-1359-2E91DD793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0" y="162"/>
              <a:ext cx="23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Steel</a:t>
              </a:r>
            </a:p>
          </p:txBody>
        </p:sp>
      </p:grpSp>
      <p:grpSp>
        <p:nvGrpSpPr>
          <p:cNvPr id="25" name="Group 228">
            <a:extLst>
              <a:ext uri="{FF2B5EF4-FFF2-40B4-BE49-F238E27FC236}">
                <a16:creationId xmlns:a16="http://schemas.microsoft.com/office/drawing/2014/main" id="{A5C8417E-EF07-95AA-4A6A-009747C13F0E}"/>
              </a:ext>
            </a:extLst>
          </p:cNvPr>
          <p:cNvGrpSpPr>
            <a:grpSpLocks/>
          </p:cNvGrpSpPr>
          <p:nvPr/>
        </p:nvGrpSpPr>
        <p:grpSpPr bwMode="auto">
          <a:xfrm>
            <a:off x="6625836" y="3367024"/>
            <a:ext cx="2931099" cy="870713"/>
            <a:chOff x="-336" y="1440"/>
            <a:chExt cx="1939" cy="576"/>
          </a:xfrm>
        </p:grpSpPr>
        <p:sp>
          <p:nvSpPr>
            <p:cNvPr id="459" name="Text Box 229">
              <a:extLst>
                <a:ext uri="{FF2B5EF4-FFF2-40B4-BE49-F238E27FC236}">
                  <a16:creationId xmlns:a16="http://schemas.microsoft.com/office/drawing/2014/main" id="{CAD1890B-298F-FD76-D6AE-945AF493F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" y="1440"/>
              <a:ext cx="975" cy="17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General Corrosion</a:t>
              </a:r>
            </a:p>
          </p:txBody>
        </p:sp>
        <p:sp>
          <p:nvSpPr>
            <p:cNvPr id="460" name="AutoShape 230">
              <a:extLst>
                <a:ext uri="{FF2B5EF4-FFF2-40B4-BE49-F238E27FC236}">
                  <a16:creationId xmlns:a16="http://schemas.microsoft.com/office/drawing/2014/main" id="{FC128DA7-0680-F642-F7AD-E2BEB77626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81469">
              <a:off x="-336" y="1920"/>
              <a:ext cx="100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4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B5121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3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107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 animBg="1"/>
      <p:bldP spid="4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09A3599C-50B4-4213-DF57-809CA2BAAEA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137332"/>
            <a:ext cx="9144000" cy="5091253"/>
            <a:chOff x="0" y="1242"/>
            <a:chExt cx="5760" cy="3086"/>
          </a:xfrm>
        </p:grpSpPr>
        <p:graphicFrame>
          <p:nvGraphicFramePr>
            <p:cNvPr id="18437" name="Object 3">
              <a:extLst>
                <a:ext uri="{FF2B5EF4-FFF2-40B4-BE49-F238E27FC236}">
                  <a16:creationId xmlns:a16="http://schemas.microsoft.com/office/drawing/2014/main" id="{84D8CAC4-1192-0547-9B0B-48550FCE83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1242"/>
            <a:ext cx="5760" cy="3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3610291" imgH="1934057" progId="Excel.Sheet.8">
                    <p:embed/>
                  </p:oleObj>
                </mc:Choice>
                <mc:Fallback>
                  <p:oleObj name="Worksheet" r:id="rId3" imgW="3610291" imgH="1934057" progId="Excel.Sheet.8">
                    <p:embed/>
                    <p:pic>
                      <p:nvPicPr>
                        <p:cNvPr id="18437" name="Object 3">
                          <a:extLst>
                            <a:ext uri="{FF2B5EF4-FFF2-40B4-BE49-F238E27FC236}">
                              <a16:creationId xmlns:a16="http://schemas.microsoft.com/office/drawing/2014/main" id="{84D8CAC4-1192-0547-9B0B-48550FCE83A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42"/>
                          <a:ext cx="5760" cy="30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8" name="Text Box 4">
              <a:extLst>
                <a:ext uri="{FF2B5EF4-FFF2-40B4-BE49-F238E27FC236}">
                  <a16:creationId xmlns:a16="http://schemas.microsoft.com/office/drawing/2014/main" id="{837970F5-4B68-0AB8-1F56-9807611443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" y="3184"/>
              <a:ext cx="30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chemeClr val="bg1"/>
                </a:buClr>
                <a:buFont typeface="Arial" panose="020B0604020202020204" pitchFamily="34" charset="0"/>
                <a:buChar char=" 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28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Fe</a:t>
              </a:r>
            </a:p>
          </p:txBody>
        </p:sp>
        <p:sp>
          <p:nvSpPr>
            <p:cNvPr id="18439" name="Text Box 5">
              <a:extLst>
                <a:ext uri="{FF2B5EF4-FFF2-40B4-BE49-F238E27FC236}">
                  <a16:creationId xmlns:a16="http://schemas.microsoft.com/office/drawing/2014/main" id="{C90C474B-58E6-1B41-AA5E-03024E276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" y="2920"/>
              <a:ext cx="43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chemeClr val="bg1"/>
                </a:buClr>
                <a:buFont typeface="Arial" panose="020B0604020202020204" pitchFamily="34" charset="0"/>
                <a:buChar char=" 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28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FeO</a:t>
              </a:r>
            </a:p>
          </p:txBody>
        </p:sp>
        <p:sp>
          <p:nvSpPr>
            <p:cNvPr id="18440" name="Text Box 6">
              <a:extLst>
                <a:ext uri="{FF2B5EF4-FFF2-40B4-BE49-F238E27FC236}">
                  <a16:creationId xmlns:a16="http://schemas.microsoft.com/office/drawing/2014/main" id="{C6B1B88E-BE8B-BAF5-1CC6-56560491D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60"/>
              <a:ext cx="77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chemeClr val="bg1"/>
                </a:buClr>
                <a:buFont typeface="Arial" panose="020B0604020202020204" pitchFamily="34" charset="0"/>
                <a:buChar char=" 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28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Fe(OH)</a:t>
              </a:r>
              <a:r>
                <a:rPr kumimoji="0" lang="en-GB" altLang="en-US" sz="2285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en-GB" altLang="en-US" sz="228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41" name="Text Box 7">
              <a:extLst>
                <a:ext uri="{FF2B5EF4-FFF2-40B4-BE49-F238E27FC236}">
                  <a16:creationId xmlns:a16="http://schemas.microsoft.com/office/drawing/2014/main" id="{2D1FB7A6-515F-E77C-944D-11B8DA71C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657"/>
              <a:ext cx="55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chemeClr val="bg1"/>
                </a:buClr>
                <a:buFont typeface="Arial" panose="020B0604020202020204" pitchFamily="34" charset="0"/>
                <a:buChar char=" 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28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Fe</a:t>
              </a:r>
              <a:r>
                <a:rPr kumimoji="0" lang="en-GB" altLang="en-US" sz="2285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  <a:r>
                <a:rPr kumimoji="0" lang="en-GB" altLang="en-US" sz="228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r>
                <a:rPr kumimoji="0" lang="en-GB" altLang="en-US" sz="2285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  <a:endParaRPr kumimoji="0" lang="en-GB" altLang="en-US" sz="228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42" name="Text Box 8">
              <a:extLst>
                <a:ext uri="{FF2B5EF4-FFF2-40B4-BE49-F238E27FC236}">
                  <a16:creationId xmlns:a16="http://schemas.microsoft.com/office/drawing/2014/main" id="{CAF491F3-4710-C71E-1677-B560229CF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400"/>
              <a:ext cx="55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chemeClr val="bg1"/>
                </a:buClr>
                <a:buFont typeface="Arial" panose="020B0604020202020204" pitchFamily="34" charset="0"/>
                <a:buChar char=" 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28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Fe</a:t>
              </a:r>
              <a:r>
                <a:rPr kumimoji="0" lang="en-GB" altLang="en-US" sz="2285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r>
                <a:rPr kumimoji="0" lang="en-GB" altLang="en-US" sz="228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r>
                <a:rPr kumimoji="0" lang="en-GB" altLang="en-US" sz="2285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  <a:endParaRPr kumimoji="0" lang="en-GB" altLang="en-US" sz="228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43" name="Text Box 9">
              <a:extLst>
                <a:ext uri="{FF2B5EF4-FFF2-40B4-BE49-F238E27FC236}">
                  <a16:creationId xmlns:a16="http://schemas.microsoft.com/office/drawing/2014/main" id="{A863315B-F481-3CE2-0F31-672F16CDB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" y="1920"/>
              <a:ext cx="75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chemeClr val="bg1"/>
                </a:buClr>
                <a:buFont typeface="Arial" panose="020B0604020202020204" pitchFamily="34" charset="0"/>
                <a:buChar char=" 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28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Fe(OH)</a:t>
              </a:r>
              <a:r>
                <a:rPr kumimoji="0" lang="en-GB" altLang="en-US" sz="2285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  <a:endParaRPr kumimoji="0" lang="en-GB" altLang="en-US" sz="228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44" name="Text Box 10">
              <a:extLst>
                <a:ext uri="{FF2B5EF4-FFF2-40B4-BE49-F238E27FC236}">
                  <a16:creationId xmlns:a16="http://schemas.microsoft.com/office/drawing/2014/main" id="{AB75B2D5-F99A-577F-B3ED-B0DA6E64D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632"/>
              <a:ext cx="13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chemeClr val="bg1"/>
                </a:buClr>
                <a:buFont typeface="Arial" panose="020B0604020202020204" pitchFamily="34" charset="0"/>
                <a:buChar char=" 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28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Fe(OH)</a:t>
              </a:r>
              <a:r>
                <a:rPr kumimoji="0" lang="en-GB" altLang="en-US" sz="2285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  <a:r>
                <a:rPr kumimoji="0" lang="en-GB" altLang="en-US" sz="228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.3H</a:t>
              </a:r>
              <a:r>
                <a:rPr kumimoji="0" lang="en-GB" altLang="en-US" sz="2285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r>
                <a:rPr kumimoji="0" lang="en-GB" altLang="en-US" sz="228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 </a:t>
              </a:r>
              <a:r>
                <a:rPr kumimoji="0" lang="en-GB" altLang="en-US" sz="1524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64555" name="Rectangle 11">
            <a:extLst>
              <a:ext uri="{FF2B5EF4-FFF2-40B4-BE49-F238E27FC236}">
                <a16:creationId xmlns:a16="http://schemas.microsoft.com/office/drawing/2014/main" id="{B53C3CAD-3BAA-0BBF-DE40-B6E14D635D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043196" y="89156"/>
            <a:ext cx="8105608" cy="939109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b="1" kern="1200" dirty="0">
                <a:solidFill>
                  <a:srgbClr val="003366"/>
                </a:solidFill>
              </a:rPr>
              <a:t>Volume of Iron &amp; Reaction Products</a:t>
            </a:r>
            <a:endParaRPr lang="en-GB" sz="2285" b="1" i="1" kern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891"/>
      </p:ext>
    </p:extLst>
  </p:cSld>
  <p:clrMapOvr>
    <a:masterClrMapping/>
  </p:clrMapOvr>
  <p:transition spd="slow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Granite">
            <a:extLst>
              <a:ext uri="{FF2B5EF4-FFF2-40B4-BE49-F238E27FC236}">
                <a16:creationId xmlns:a16="http://schemas.microsoft.com/office/drawing/2014/main" id="{DDFA2E34-AED1-2A99-3678-E6BCB9022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574" y="1890445"/>
            <a:ext cx="7458505" cy="3579599"/>
          </a:xfrm>
          <a:prstGeom prst="rect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Oval 3">
            <a:extLst>
              <a:ext uri="{FF2B5EF4-FFF2-40B4-BE49-F238E27FC236}">
                <a16:creationId xmlns:a16="http://schemas.microsoft.com/office/drawing/2014/main" id="{E0197B71-0CAA-9131-EBD6-3C35A2C03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536" y="3648191"/>
            <a:ext cx="208608" cy="20558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0" name="Oval 4">
            <a:extLst>
              <a:ext uri="{FF2B5EF4-FFF2-40B4-BE49-F238E27FC236}">
                <a16:creationId xmlns:a16="http://schemas.microsoft.com/office/drawing/2014/main" id="{98E42530-CC40-422A-8F9A-51410B623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156" y="3648191"/>
            <a:ext cx="208608" cy="20558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1" name="Oval 5">
            <a:extLst>
              <a:ext uri="{FF2B5EF4-FFF2-40B4-BE49-F238E27FC236}">
                <a16:creationId xmlns:a16="http://schemas.microsoft.com/office/drawing/2014/main" id="{AD17A083-6409-58C4-C2E3-34DC865C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021" y="3648191"/>
            <a:ext cx="205585" cy="20558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2" name="Oval 6">
            <a:extLst>
              <a:ext uri="{FF2B5EF4-FFF2-40B4-BE49-F238E27FC236}">
                <a16:creationId xmlns:a16="http://schemas.microsoft.com/office/drawing/2014/main" id="{554612BE-D22C-F61F-794F-24BC63123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9244" y="3648191"/>
            <a:ext cx="208608" cy="20558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3" name="Oval 7">
            <a:extLst>
              <a:ext uri="{FF2B5EF4-FFF2-40B4-BE49-F238E27FC236}">
                <a16:creationId xmlns:a16="http://schemas.microsoft.com/office/drawing/2014/main" id="{C1F14F33-C830-2FE5-064C-4CE70F92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6932" y="3648191"/>
            <a:ext cx="207097" cy="20558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4" name="Oval 8">
            <a:extLst>
              <a:ext uri="{FF2B5EF4-FFF2-40B4-BE49-F238E27FC236}">
                <a16:creationId xmlns:a16="http://schemas.microsoft.com/office/drawing/2014/main" id="{CB204992-7D47-6D8C-EF61-4E042165A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2405" y="4446345"/>
            <a:ext cx="205585" cy="20558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5" name="Oval 9">
            <a:extLst>
              <a:ext uri="{FF2B5EF4-FFF2-40B4-BE49-F238E27FC236}">
                <a16:creationId xmlns:a16="http://schemas.microsoft.com/office/drawing/2014/main" id="{73E2ACBF-4A67-D455-9150-8021E3D9C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647" y="4446345"/>
            <a:ext cx="208608" cy="20558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6" name="Oval 10">
            <a:extLst>
              <a:ext uri="{FF2B5EF4-FFF2-40B4-BE49-F238E27FC236}">
                <a16:creationId xmlns:a16="http://schemas.microsoft.com/office/drawing/2014/main" id="{C65A2516-E159-F5D5-BCE3-877BCCAFD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913" y="4446345"/>
            <a:ext cx="208608" cy="20558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7" name="Oval 11">
            <a:extLst>
              <a:ext uri="{FF2B5EF4-FFF2-40B4-BE49-F238E27FC236}">
                <a16:creationId xmlns:a16="http://schemas.microsoft.com/office/drawing/2014/main" id="{16D39C1E-C80E-9101-708D-FD86D82D1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737" y="4446345"/>
            <a:ext cx="207097" cy="20558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8" name="Oval 12">
            <a:extLst>
              <a:ext uri="{FF2B5EF4-FFF2-40B4-BE49-F238E27FC236}">
                <a16:creationId xmlns:a16="http://schemas.microsoft.com/office/drawing/2014/main" id="{0FA438F8-AF7D-BF02-8FBD-405991106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930" y="4446345"/>
            <a:ext cx="207097" cy="20558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9" name="Oval 13">
            <a:extLst>
              <a:ext uri="{FF2B5EF4-FFF2-40B4-BE49-F238E27FC236}">
                <a16:creationId xmlns:a16="http://schemas.microsoft.com/office/drawing/2014/main" id="{A7091697-0099-EDDD-6DDD-F21B1EDDC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124" y="4446345"/>
            <a:ext cx="207097" cy="20558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70" name="Oval 14">
            <a:extLst>
              <a:ext uri="{FF2B5EF4-FFF2-40B4-BE49-F238E27FC236}">
                <a16:creationId xmlns:a16="http://schemas.microsoft.com/office/drawing/2014/main" id="{86BBADB5-5C26-C123-E06A-44A8D2AE1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924" y="4452392"/>
            <a:ext cx="210120" cy="20558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71" name="Oval 15">
            <a:extLst>
              <a:ext uri="{FF2B5EF4-FFF2-40B4-BE49-F238E27FC236}">
                <a16:creationId xmlns:a16="http://schemas.microsoft.com/office/drawing/2014/main" id="{24CBD5B6-3A41-5020-568B-09FFDB06B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630" y="4446345"/>
            <a:ext cx="205585" cy="20558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72" name="Oval 16">
            <a:extLst>
              <a:ext uri="{FF2B5EF4-FFF2-40B4-BE49-F238E27FC236}">
                <a16:creationId xmlns:a16="http://schemas.microsoft.com/office/drawing/2014/main" id="{613062BF-15EA-008F-F69F-77873B32C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460" y="4446345"/>
            <a:ext cx="205585" cy="20558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73" name="Oval 17">
            <a:extLst>
              <a:ext uri="{FF2B5EF4-FFF2-40B4-BE49-F238E27FC236}">
                <a16:creationId xmlns:a16="http://schemas.microsoft.com/office/drawing/2014/main" id="{66658743-81E4-3C24-F6F7-CA88EA14F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823" y="4446345"/>
            <a:ext cx="205585" cy="20558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5586" name="Rectangle 18">
            <a:extLst>
              <a:ext uri="{FF2B5EF4-FFF2-40B4-BE49-F238E27FC236}">
                <a16:creationId xmlns:a16="http://schemas.microsoft.com/office/drawing/2014/main" id="{6843F43B-A042-36E7-2437-9E98BB91CB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170400" y="302898"/>
            <a:ext cx="8116665" cy="524544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b="1" kern="12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CORROSION PRODUCTS CRACK CONCRETE</a:t>
            </a:r>
          </a:p>
        </p:txBody>
      </p:sp>
      <p:sp>
        <p:nvSpPr>
          <p:cNvPr id="19475" name="Rectangle 19">
            <a:extLst>
              <a:ext uri="{FF2B5EF4-FFF2-40B4-BE49-F238E27FC236}">
                <a16:creationId xmlns:a16="http://schemas.microsoft.com/office/drawing/2014/main" id="{F393FEB6-9FFC-B739-2A59-AB50BADCD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377" y="3719238"/>
            <a:ext cx="8159913" cy="85862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76" name="Oval 20">
            <a:extLst>
              <a:ext uri="{FF2B5EF4-FFF2-40B4-BE49-F238E27FC236}">
                <a16:creationId xmlns:a16="http://schemas.microsoft.com/office/drawing/2014/main" id="{32B3291D-82B6-A173-FB71-112AC18DA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0015" y="3648191"/>
            <a:ext cx="207096" cy="20558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77" name="Oval 21">
            <a:extLst>
              <a:ext uri="{FF2B5EF4-FFF2-40B4-BE49-F238E27FC236}">
                <a16:creationId xmlns:a16="http://schemas.microsoft.com/office/drawing/2014/main" id="{4718A4A0-ACD5-08F9-804F-77AC47759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8750" y="3648191"/>
            <a:ext cx="208608" cy="20558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78" name="Oval 22">
            <a:extLst>
              <a:ext uri="{FF2B5EF4-FFF2-40B4-BE49-F238E27FC236}">
                <a16:creationId xmlns:a16="http://schemas.microsoft.com/office/drawing/2014/main" id="{94CD5FD7-2D8F-5376-59B5-448F735BB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159" y="4591463"/>
            <a:ext cx="24186" cy="60466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79" name="Oval 23">
            <a:extLst>
              <a:ext uri="{FF2B5EF4-FFF2-40B4-BE49-F238E27FC236}">
                <a16:creationId xmlns:a16="http://schemas.microsoft.com/office/drawing/2014/main" id="{321C2806-CBDC-0C43-C1E4-F501A5086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768" y="3648191"/>
            <a:ext cx="208608" cy="20558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80" name="Freeform 25">
            <a:extLst>
              <a:ext uri="{FF2B5EF4-FFF2-40B4-BE49-F238E27FC236}">
                <a16:creationId xmlns:a16="http://schemas.microsoft.com/office/drawing/2014/main" id="{F940CC82-3FBE-B21C-2CCC-F419AFD668F3}"/>
              </a:ext>
            </a:extLst>
          </p:cNvPr>
          <p:cNvSpPr>
            <a:spLocks/>
          </p:cNvSpPr>
          <p:nvPr/>
        </p:nvSpPr>
        <p:spPr bwMode="auto">
          <a:xfrm>
            <a:off x="3378801" y="1900719"/>
            <a:ext cx="1074786" cy="1525259"/>
          </a:xfrm>
          <a:custGeom>
            <a:avLst/>
            <a:gdLst>
              <a:gd name="T0" fmla="*/ 2147483646 w 677"/>
              <a:gd name="T1" fmla="*/ 2147483646 h 1009"/>
              <a:gd name="T2" fmla="*/ 2147483646 w 677"/>
              <a:gd name="T3" fmla="*/ 2147483646 h 1009"/>
              <a:gd name="T4" fmla="*/ 2147483646 w 677"/>
              <a:gd name="T5" fmla="*/ 2147483646 h 1009"/>
              <a:gd name="T6" fmla="*/ 2147483646 w 677"/>
              <a:gd name="T7" fmla="*/ 2147483646 h 1009"/>
              <a:gd name="T8" fmla="*/ 0 w 677"/>
              <a:gd name="T9" fmla="*/ 0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7"/>
              <a:gd name="T16" fmla="*/ 0 h 1009"/>
              <a:gd name="T17" fmla="*/ 677 w 677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7" h="1009">
                <a:moveTo>
                  <a:pt x="676" y="1008"/>
                </a:moveTo>
                <a:lnTo>
                  <a:pt x="676" y="940"/>
                </a:lnTo>
                <a:lnTo>
                  <a:pt x="651" y="890"/>
                </a:lnTo>
                <a:lnTo>
                  <a:pt x="241" y="537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81" name="Freeform 26">
            <a:extLst>
              <a:ext uri="{FF2B5EF4-FFF2-40B4-BE49-F238E27FC236}">
                <a16:creationId xmlns:a16="http://schemas.microsoft.com/office/drawing/2014/main" id="{E6F47942-492A-B4DA-3C7D-2F275E4C9827}"/>
              </a:ext>
            </a:extLst>
          </p:cNvPr>
          <p:cNvSpPr>
            <a:spLocks/>
          </p:cNvSpPr>
          <p:nvPr/>
        </p:nvSpPr>
        <p:spPr bwMode="auto">
          <a:xfrm>
            <a:off x="7009796" y="1900718"/>
            <a:ext cx="2479114" cy="1742938"/>
          </a:xfrm>
          <a:custGeom>
            <a:avLst/>
            <a:gdLst>
              <a:gd name="T0" fmla="*/ 0 w 1561"/>
              <a:gd name="T1" fmla="*/ 2147483646 h 1153"/>
              <a:gd name="T2" fmla="*/ 2147483646 w 1561"/>
              <a:gd name="T3" fmla="*/ 2147483646 h 1153"/>
              <a:gd name="T4" fmla="*/ 2147483646 w 1561"/>
              <a:gd name="T5" fmla="*/ 2147483646 h 1153"/>
              <a:gd name="T6" fmla="*/ 2147483646 w 1561"/>
              <a:gd name="T7" fmla="*/ 2147483646 h 1153"/>
              <a:gd name="T8" fmla="*/ 2147483646 w 1561"/>
              <a:gd name="T9" fmla="*/ 2147483646 h 1153"/>
              <a:gd name="T10" fmla="*/ 2147483646 w 1561"/>
              <a:gd name="T11" fmla="*/ 2147483646 h 1153"/>
              <a:gd name="T12" fmla="*/ 2147483646 w 1561"/>
              <a:gd name="T13" fmla="*/ 2147483646 h 1153"/>
              <a:gd name="T14" fmla="*/ 2147483646 w 1561"/>
              <a:gd name="T15" fmla="*/ 0 h 11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61"/>
              <a:gd name="T25" fmla="*/ 0 h 1153"/>
              <a:gd name="T26" fmla="*/ 1561 w 1561"/>
              <a:gd name="T27" fmla="*/ 1153 h 11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61" h="1153">
                <a:moveTo>
                  <a:pt x="0" y="1152"/>
                </a:moveTo>
                <a:lnTo>
                  <a:pt x="21" y="1104"/>
                </a:lnTo>
                <a:lnTo>
                  <a:pt x="43" y="1068"/>
                </a:lnTo>
                <a:lnTo>
                  <a:pt x="86" y="1020"/>
                </a:lnTo>
                <a:lnTo>
                  <a:pt x="151" y="996"/>
                </a:lnTo>
                <a:lnTo>
                  <a:pt x="346" y="528"/>
                </a:lnTo>
                <a:lnTo>
                  <a:pt x="1040" y="384"/>
                </a:lnTo>
                <a:lnTo>
                  <a:pt x="1560" y="0"/>
                </a:lnTo>
              </a:path>
            </a:pathLst>
          </a:custGeom>
          <a:noFill/>
          <a:ln w="762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82" name="Rectangle 27">
            <a:extLst>
              <a:ext uri="{FF2B5EF4-FFF2-40B4-BE49-F238E27FC236}">
                <a16:creationId xmlns:a16="http://schemas.microsoft.com/office/drawing/2014/main" id="{530099A8-7525-1364-588B-390CF6B3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655" y="2023161"/>
            <a:ext cx="2971913" cy="792186"/>
          </a:xfrm>
          <a:prstGeom prst="rect">
            <a:avLst/>
          </a:prstGeom>
          <a:solidFill>
            <a:srgbClr val="99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676" tIns="43838" rIns="87676" bIns="43838">
            <a:spAutoFit/>
          </a:bodyPr>
          <a:lstStyle>
            <a:lvl1pPr defTabSz="762000"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5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corrosion products</a:t>
            </a:r>
          </a:p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5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are more than 6 times the</a:t>
            </a:r>
          </a:p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5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volume of the steel consumed</a:t>
            </a:r>
          </a:p>
        </p:txBody>
      </p:sp>
      <p:sp>
        <p:nvSpPr>
          <p:cNvPr id="19483" name="Oval 28" descr="Oak">
            <a:extLst>
              <a:ext uri="{FF2B5EF4-FFF2-40B4-BE49-F238E27FC236}">
                <a16:creationId xmlns:a16="http://schemas.microsoft.com/office/drawing/2014/main" id="{172CF88D-3056-AF01-FDF5-522254106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815" y="3067715"/>
            <a:ext cx="3537272" cy="1148858"/>
          </a:xfrm>
          <a:prstGeom prst="ellipse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52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84" name="Rectangle 29">
            <a:extLst>
              <a:ext uri="{FF2B5EF4-FFF2-40B4-BE49-F238E27FC236}">
                <a16:creationId xmlns:a16="http://schemas.microsoft.com/office/drawing/2014/main" id="{91BC1C52-9BE2-3476-6A38-C7D67CAA5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953" y="3184112"/>
            <a:ext cx="1084364" cy="792186"/>
          </a:xfrm>
          <a:prstGeom prst="rect">
            <a:avLst/>
          </a:prstGeom>
          <a:solidFill>
            <a:srgbClr val="99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676" tIns="43838" rIns="87676" bIns="43838">
            <a:spAutoFit/>
          </a:bodyPr>
          <a:lstStyle>
            <a:lvl1pPr defTabSz="762000">
              <a:buClr>
                <a:schemeClr val="bg1"/>
              </a:buClr>
              <a:buFont typeface="Arial" panose="020B0604020202020204" pitchFamily="34" charset="0"/>
              <a:buChar char=" 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52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Hydrated</a:t>
            </a:r>
          </a:p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52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ferric oxide</a:t>
            </a:r>
          </a:p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52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(rust)</a:t>
            </a:r>
          </a:p>
        </p:txBody>
      </p:sp>
    </p:spTree>
    <p:extLst>
      <p:ext uri="{BB962C8B-B14F-4D97-AF65-F5344CB8AC3E}">
        <p14:creationId xmlns:p14="http://schemas.microsoft.com/office/powerpoint/2010/main" val="4105060881"/>
      </p:ext>
    </p:extLst>
  </p:cSld>
  <p:clrMapOvr>
    <a:masterClrMapping/>
  </p:clrMapOvr>
  <p:transition spd="slow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6052" y="2430786"/>
            <a:ext cx="10515600" cy="1249963"/>
          </a:xfrm>
        </p:spPr>
        <p:txBody>
          <a:bodyPr/>
          <a:lstStyle/>
          <a:p>
            <a:pPr algn="ctr"/>
            <a:r>
              <a:rPr lang="en-US" sz="3600" dirty="0"/>
              <a:t>Cathodic Corrosion Protection </a:t>
            </a:r>
            <a:br>
              <a:rPr lang="en-US" sz="3600" dirty="0"/>
            </a:br>
            <a:r>
              <a:rPr lang="en-US" sz="3600" dirty="0"/>
              <a:t>of Steel Reinforcement</a:t>
            </a:r>
          </a:p>
        </p:txBody>
      </p:sp>
      <p:sp>
        <p:nvSpPr>
          <p:cNvPr id="2" name="AutoShape 7" descr="https://ncptt.nps.gov/wp-content/uploads/fire-vecto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152517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CHNOLOGIES_template">
  <a:themeElements>
    <a:clrScheme name="TECHNOLOGIES_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TECHNOLOGIE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CHNOLOGIE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CHNOLOGIES_template">
  <a:themeElements>
    <a:clrScheme name="TECHNOLOGIES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CHNOLOGIE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CHNOLOGIE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RUCTURAL_template.pptx" id="{334AE641-ABE4-4AF8-912A-2BC6E7CDA4B3}" vid="{1814C92C-C21C-4B07-AFE8-88BE1F0B2BE0}"/>
    </a:ext>
  </a:extLst>
</a:theme>
</file>

<file path=ppt/theme/theme3.xml><?xml version="1.0" encoding="utf-8"?>
<a:theme xmlns:a="http://schemas.openxmlformats.org/drawingml/2006/main" name="2_TECHNOLOGIES_template">
  <a:themeElements>
    <a:clrScheme name="TECHNOLOGIES_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TECHNOLOGIE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CHNOLOGIE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CHNOLOGIES_template">
  <a:themeElements>
    <a:clrScheme name="TECHNOLOGIES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CHNOLOGIE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CHNOLOGIE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IES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IES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CHNOLOGIES_template.potx" id="{DF129E34-9EF8-4D6D-B506-C052AA18EBBB}" vid="{717E21BA-901C-4DF5-8F4F-0A24521BF668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F540BF523F9D4AA285DA90FCE51F13" ma:contentTypeVersion="13" ma:contentTypeDescription="Create a new document." ma:contentTypeScope="" ma:versionID="f4d5e2646ab0db81c60d818bceee7773">
  <xsd:schema xmlns:xsd="http://www.w3.org/2001/XMLSchema" xmlns:xs="http://www.w3.org/2001/XMLSchema" xmlns:p="http://schemas.microsoft.com/office/2006/metadata/properties" xmlns:ns3="18b331f7-5e63-4c48-acfa-961b1dd89965" xmlns:ns4="dfc4e650-be7e-459e-8e18-6673c77ec36b" targetNamespace="http://schemas.microsoft.com/office/2006/metadata/properties" ma:root="true" ma:fieldsID="7892aac40b5d6c7404fe29e1ffa5dba0" ns3:_="" ns4:_="">
    <xsd:import namespace="18b331f7-5e63-4c48-acfa-961b1dd89965"/>
    <xsd:import namespace="dfc4e650-be7e-459e-8e18-6673c77ec3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331f7-5e63-4c48-acfa-961b1dd899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4e650-be7e-459e-8e18-6673c77ec3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38B7EA-6C2B-47CC-86B0-8D8675CB78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879D7C-EDA3-487B-9694-13416E19A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b331f7-5e63-4c48-acfa-961b1dd89965"/>
    <ds:schemaRef ds:uri="dfc4e650-be7e-459e-8e18-6673c77ec3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EFAF39-731C-412C-9134-42B23C9001E4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18b331f7-5e63-4c48-acfa-961b1dd89965"/>
    <ds:schemaRef ds:uri="http://schemas.microsoft.com/office/infopath/2007/PartnerControls"/>
    <ds:schemaRef ds:uri="http://purl.org/dc/elements/1.1/"/>
    <ds:schemaRef ds:uri="dfc4e650-be7e-459e-8e18-6673c77ec36b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39723</TotalTime>
  <Words>1335</Words>
  <Application>Microsoft Office PowerPoint</Application>
  <PresentationFormat>Widescreen</PresentationFormat>
  <Paragraphs>214</Paragraphs>
  <Slides>34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Yu Gothic Light</vt:lpstr>
      <vt:lpstr>Arial</vt:lpstr>
      <vt:lpstr>Arial Unicode MS</vt:lpstr>
      <vt:lpstr>Calibri</vt:lpstr>
      <vt:lpstr>Cambria</vt:lpstr>
      <vt:lpstr>Times New Roman</vt:lpstr>
      <vt:lpstr>Wingdings</vt:lpstr>
      <vt:lpstr>TECHNOLOGIES_template</vt:lpstr>
      <vt:lpstr>1_TECHNOLOGIES_template</vt:lpstr>
      <vt:lpstr>2_TECHNOLOGIES_template</vt:lpstr>
      <vt:lpstr>3_TECHNOLOGIES_template</vt:lpstr>
      <vt:lpstr>Worksheet</vt:lpstr>
      <vt:lpstr>PowerPoint Presentation</vt:lpstr>
      <vt:lpstr>PowerPoint Presentation</vt:lpstr>
      <vt:lpstr>PowerPoint Presentation</vt:lpstr>
      <vt:lpstr>Corrosion of Steel Reinforcement</vt:lpstr>
      <vt:lpstr>Passivation of Steel in New Concrete </vt:lpstr>
      <vt:lpstr>PowerPoint Presentation</vt:lpstr>
      <vt:lpstr>Volume of Iron &amp; Reaction Products</vt:lpstr>
      <vt:lpstr>CORROSION PRODUCTS CRACK CONCRETE</vt:lpstr>
      <vt:lpstr>Cathodic Corrosion Protection  of Steel Reinforcement</vt:lpstr>
      <vt:lpstr>Cathodic Protection </vt:lpstr>
      <vt:lpstr>PowerPoint Presentation</vt:lpstr>
      <vt:lpstr>Galvanic Surface Anode System (SAS)  Working Principle</vt:lpstr>
      <vt:lpstr>Galvanic Surface Anode System (ZSAS)  Components &amp; Circuit</vt:lpstr>
      <vt:lpstr>Galvanic Surface Anode System (ZSAS)  Components &amp; Circuit</vt:lpstr>
      <vt:lpstr>Galvanic Surface Anode System (ZSAS) SEZAC Binder Matrix: Properties</vt:lpstr>
      <vt:lpstr>Galvanic Surface Anode System (ZSAS)  Components: Macro-cell Sensor</vt:lpstr>
      <vt:lpstr>Galvanic Surface Anode System (ZSAS)  Components: Macro-cell Sensor</vt:lpstr>
      <vt:lpstr>SAS Field Installations /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Galvanic Surface Anode System (SAS) Field Samples Indicate Chloride Movement towards Zn Anode</vt:lpstr>
      <vt:lpstr>Galvanic Surface Anode System (SAS) Field Samples Indicate Chloride Extraction</vt:lpstr>
      <vt:lpstr>PowerPoint Presentation</vt:lpstr>
      <vt:lpstr>PowerPoint Presentation</vt:lpstr>
    </vt:vector>
  </TitlesOfParts>
  <Company>Structural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Prior</dc:creator>
  <cp:lastModifiedBy>Zia Chaudhary</cp:lastModifiedBy>
  <cp:revision>1451</cp:revision>
  <dcterms:created xsi:type="dcterms:W3CDTF">2016-04-25T11:54:16Z</dcterms:created>
  <dcterms:modified xsi:type="dcterms:W3CDTF">2024-07-09T08:27:33Z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0x010100A6F540BF523F9D4AA285DA90FCE51F13</vt:lpwstr>
  </property>
</Properties>
</file>