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5" r:id="rId3"/>
    <p:sldId id="277" r:id="rId4"/>
    <p:sldId id="310" r:id="rId5"/>
    <p:sldId id="278" r:id="rId6"/>
    <p:sldId id="285" r:id="rId7"/>
    <p:sldId id="284" r:id="rId8"/>
    <p:sldId id="295" r:id="rId9"/>
    <p:sldId id="286" r:id="rId10"/>
    <p:sldId id="296" r:id="rId11"/>
    <p:sldId id="304" r:id="rId12"/>
    <p:sldId id="297" r:id="rId13"/>
    <p:sldId id="305" r:id="rId14"/>
    <p:sldId id="306" r:id="rId15"/>
    <p:sldId id="308" r:id="rId16"/>
    <p:sldId id="309" r:id="rId17"/>
    <p:sldId id="291" r:id="rId18"/>
    <p:sldId id="311" r:id="rId19"/>
    <p:sldId id="276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1C4"/>
    <a:srgbClr val="EFB42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343" autoAdjust="0"/>
  </p:normalViewPr>
  <p:slideViewPr>
    <p:cSldViewPr>
      <p:cViewPr varScale="1">
        <p:scale>
          <a:sx n="108" d="100"/>
          <a:sy n="108" d="100"/>
        </p:scale>
        <p:origin x="20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D9B2C-DB1A-45DB-89D3-BF6E01D3CF8D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C90FF-465D-41CD-BAB9-FF9BC550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8EF8-2810-4103-A850-0BCFB6F6B819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DBC9-5137-4B74-B65F-84F644B5E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2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 descr="Industr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752600"/>
            <a:ext cx="7239000" cy="27432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482224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BCB9-F0E7-43E0-AA7A-97CFEDD122B4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2DEF9-0478-4A9B-B9FF-7AA4B89E9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D648-6C99-4EFE-9AEF-F5FAF1426C60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0983-C61B-43B0-891B-E3692CFBF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2B97-D578-431B-8A21-2D6466AFEC27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7C65-8669-41CA-8C1C-B93FB1086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06C3-72D2-4BCE-B837-C7B7ECFA8D27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82DC-FA80-4E51-B59F-D691F59EB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2167287" cy="5943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F99B-3833-4AAD-9941-55E691DF057D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B03F-43DD-49A8-A138-0768B5569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6407-D231-4862-8DE2-0FF48B043046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B081-30AA-4D59-B8EA-32C3FAB9A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6ECB-4B99-4BEC-B490-CAEFDCB7D91E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36AE-F888-46E0-B3D9-3EA520F32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BE1-5778-440C-A42E-ECFF6DEBCB43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D80E4-2FC6-4CA7-80AE-9DF85E9EA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ACB9-93DC-45F0-9EA9-256CF0DF87DB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49B0-F8ED-45BD-AD7F-BC9764771C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210DA-6340-441B-A512-6BDEBC5B207A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DC28-1179-43F2-84C4-051DBB6ED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DF63D-70F3-4BD2-ABD0-B62F7561EECA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1C2C-683D-480F-BD5D-B561F2DE8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7"/>
          <p:cNvGrpSpPr/>
          <p:nvPr userDrawn="1"/>
        </p:nvGrpSpPr>
        <p:grpSpPr>
          <a:xfrm>
            <a:off x="-2514600" y="-914400"/>
            <a:ext cx="8574294" cy="7772400"/>
            <a:chOff x="4343400" y="3657600"/>
            <a:chExt cx="220663" cy="200026"/>
          </a:xfrm>
          <a:solidFill>
            <a:srgbClr val="F2F2F2">
              <a:alpha val="50196"/>
            </a:srgbClr>
          </a:solidFill>
        </p:grpSpPr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505325" y="3694113"/>
              <a:ext cx="7938" cy="15875"/>
            </a:xfrm>
            <a:custGeom>
              <a:avLst/>
              <a:gdLst/>
              <a:ahLst/>
              <a:cxnLst>
                <a:cxn ang="0">
                  <a:pos x="158" y="186"/>
                </a:cxn>
                <a:cxn ang="0">
                  <a:pos x="151" y="221"/>
                </a:cxn>
                <a:cxn ang="0">
                  <a:pos x="142" y="249"/>
                </a:cxn>
                <a:cxn ang="0">
                  <a:pos x="131" y="273"/>
                </a:cxn>
                <a:cxn ang="0">
                  <a:pos x="117" y="291"/>
                </a:cxn>
                <a:cxn ang="0">
                  <a:pos x="103" y="303"/>
                </a:cxn>
                <a:cxn ang="0">
                  <a:pos x="88" y="311"/>
                </a:cxn>
                <a:cxn ang="0">
                  <a:pos x="72" y="314"/>
                </a:cxn>
                <a:cxn ang="0">
                  <a:pos x="57" y="313"/>
                </a:cxn>
                <a:cxn ang="0">
                  <a:pos x="43" y="306"/>
                </a:cxn>
                <a:cxn ang="0">
                  <a:pos x="30" y="295"/>
                </a:cxn>
                <a:cxn ang="0">
                  <a:pos x="18" y="279"/>
                </a:cxn>
                <a:cxn ang="0">
                  <a:pos x="9" y="257"/>
                </a:cxn>
                <a:cxn ang="0">
                  <a:pos x="3" y="232"/>
                </a:cxn>
                <a:cxn ang="0">
                  <a:pos x="0" y="201"/>
                </a:cxn>
                <a:cxn ang="0">
                  <a:pos x="0" y="167"/>
                </a:cxn>
                <a:cxn ang="0">
                  <a:pos x="4" y="129"/>
                </a:cxn>
                <a:cxn ang="0">
                  <a:pos x="11" y="95"/>
                </a:cxn>
                <a:cxn ang="0">
                  <a:pos x="20" y="66"/>
                </a:cxn>
                <a:cxn ang="0">
                  <a:pos x="32" y="43"/>
                </a:cxn>
                <a:cxn ang="0">
                  <a:pos x="45" y="24"/>
                </a:cxn>
                <a:cxn ang="0">
                  <a:pos x="59" y="11"/>
                </a:cxn>
                <a:cxn ang="0">
                  <a:pos x="74" y="3"/>
                </a:cxn>
                <a:cxn ang="0">
                  <a:pos x="90" y="0"/>
                </a:cxn>
                <a:cxn ang="0">
                  <a:pos x="105" y="2"/>
                </a:cxn>
                <a:cxn ang="0">
                  <a:pos x="119" y="9"/>
                </a:cxn>
                <a:cxn ang="0">
                  <a:pos x="132" y="20"/>
                </a:cxn>
                <a:cxn ang="0">
                  <a:pos x="144" y="37"/>
                </a:cxn>
                <a:cxn ang="0">
                  <a:pos x="152" y="58"/>
                </a:cxn>
                <a:cxn ang="0">
                  <a:pos x="159" y="83"/>
                </a:cxn>
                <a:cxn ang="0">
                  <a:pos x="162" y="114"/>
                </a:cxn>
                <a:cxn ang="0">
                  <a:pos x="162" y="148"/>
                </a:cxn>
              </a:cxnLst>
              <a:rect l="0" t="0" r="r" b="b"/>
              <a:pathLst>
                <a:path w="162" h="314">
                  <a:moveTo>
                    <a:pt x="160" y="168"/>
                  </a:moveTo>
                  <a:lnTo>
                    <a:pt x="158" y="186"/>
                  </a:lnTo>
                  <a:lnTo>
                    <a:pt x="155" y="203"/>
                  </a:lnTo>
                  <a:lnTo>
                    <a:pt x="151" y="221"/>
                  </a:lnTo>
                  <a:lnTo>
                    <a:pt x="147" y="235"/>
                  </a:lnTo>
                  <a:lnTo>
                    <a:pt x="142" y="249"/>
                  </a:lnTo>
                  <a:lnTo>
                    <a:pt x="136" y="261"/>
                  </a:lnTo>
                  <a:lnTo>
                    <a:pt x="131" y="273"/>
                  </a:lnTo>
                  <a:lnTo>
                    <a:pt x="123" y="282"/>
                  </a:lnTo>
                  <a:lnTo>
                    <a:pt x="117" y="291"/>
                  </a:lnTo>
                  <a:lnTo>
                    <a:pt x="110" y="298"/>
                  </a:lnTo>
                  <a:lnTo>
                    <a:pt x="103" y="303"/>
                  </a:lnTo>
                  <a:lnTo>
                    <a:pt x="95" y="308"/>
                  </a:lnTo>
                  <a:lnTo>
                    <a:pt x="88" y="311"/>
                  </a:lnTo>
                  <a:lnTo>
                    <a:pt x="80" y="314"/>
                  </a:lnTo>
                  <a:lnTo>
                    <a:pt x="72" y="314"/>
                  </a:lnTo>
                  <a:lnTo>
                    <a:pt x="64" y="314"/>
                  </a:lnTo>
                  <a:lnTo>
                    <a:pt x="57" y="313"/>
                  </a:lnTo>
                  <a:lnTo>
                    <a:pt x="50" y="310"/>
                  </a:lnTo>
                  <a:lnTo>
                    <a:pt x="43" y="306"/>
                  </a:lnTo>
                  <a:lnTo>
                    <a:pt x="37" y="301"/>
                  </a:lnTo>
                  <a:lnTo>
                    <a:pt x="30" y="295"/>
                  </a:lnTo>
                  <a:lnTo>
                    <a:pt x="25" y="287"/>
                  </a:lnTo>
                  <a:lnTo>
                    <a:pt x="18" y="279"/>
                  </a:lnTo>
                  <a:lnTo>
                    <a:pt x="14" y="268"/>
                  </a:lnTo>
                  <a:lnTo>
                    <a:pt x="9" y="257"/>
                  </a:lnTo>
                  <a:lnTo>
                    <a:pt x="6" y="245"/>
                  </a:lnTo>
                  <a:lnTo>
                    <a:pt x="3" y="232"/>
                  </a:lnTo>
                  <a:lnTo>
                    <a:pt x="1" y="217"/>
                  </a:lnTo>
                  <a:lnTo>
                    <a:pt x="0" y="201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2" y="147"/>
                  </a:lnTo>
                  <a:lnTo>
                    <a:pt x="4" y="129"/>
                  </a:lnTo>
                  <a:lnTo>
                    <a:pt x="7" y="111"/>
                  </a:lnTo>
                  <a:lnTo>
                    <a:pt x="11" y="95"/>
                  </a:lnTo>
                  <a:lnTo>
                    <a:pt x="15" y="80"/>
                  </a:lnTo>
                  <a:lnTo>
                    <a:pt x="20" y="66"/>
                  </a:lnTo>
                  <a:lnTo>
                    <a:pt x="26" y="54"/>
                  </a:lnTo>
                  <a:lnTo>
                    <a:pt x="32" y="43"/>
                  </a:lnTo>
                  <a:lnTo>
                    <a:pt x="39" y="33"/>
                  </a:lnTo>
                  <a:lnTo>
                    <a:pt x="45" y="24"/>
                  </a:lnTo>
                  <a:lnTo>
                    <a:pt x="52" y="17"/>
                  </a:lnTo>
                  <a:lnTo>
                    <a:pt x="59" y="11"/>
                  </a:lnTo>
                  <a:lnTo>
                    <a:pt x="67" y="7"/>
                  </a:lnTo>
                  <a:lnTo>
                    <a:pt x="74" y="3"/>
                  </a:lnTo>
                  <a:lnTo>
                    <a:pt x="82" y="1"/>
                  </a:lnTo>
                  <a:lnTo>
                    <a:pt x="90" y="0"/>
                  </a:lnTo>
                  <a:lnTo>
                    <a:pt x="97" y="1"/>
                  </a:lnTo>
                  <a:lnTo>
                    <a:pt x="105" y="2"/>
                  </a:lnTo>
                  <a:lnTo>
                    <a:pt x="112" y="5"/>
                  </a:lnTo>
                  <a:lnTo>
                    <a:pt x="119" y="9"/>
                  </a:lnTo>
                  <a:lnTo>
                    <a:pt x="125" y="14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4" y="37"/>
                  </a:lnTo>
                  <a:lnTo>
                    <a:pt x="148" y="47"/>
                  </a:lnTo>
                  <a:lnTo>
                    <a:pt x="152" y="58"/>
                  </a:lnTo>
                  <a:lnTo>
                    <a:pt x="156" y="70"/>
                  </a:lnTo>
                  <a:lnTo>
                    <a:pt x="159" y="83"/>
                  </a:lnTo>
                  <a:lnTo>
                    <a:pt x="161" y="98"/>
                  </a:lnTo>
                  <a:lnTo>
                    <a:pt x="162" y="114"/>
                  </a:lnTo>
                  <a:lnTo>
                    <a:pt x="162" y="130"/>
                  </a:lnTo>
                  <a:lnTo>
                    <a:pt x="162" y="148"/>
                  </a:lnTo>
                  <a:lnTo>
                    <a:pt x="160" y="1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487863" y="3675063"/>
              <a:ext cx="12700" cy="20638"/>
            </a:xfrm>
            <a:custGeom>
              <a:avLst/>
              <a:gdLst/>
              <a:ahLst/>
              <a:cxnLst>
                <a:cxn ang="0">
                  <a:pos x="7" y="207"/>
                </a:cxn>
                <a:cxn ang="0">
                  <a:pos x="1" y="161"/>
                </a:cxn>
                <a:cxn ang="0">
                  <a:pos x="0" y="122"/>
                </a:cxn>
                <a:cxn ang="0">
                  <a:pos x="4" y="86"/>
                </a:cxn>
                <a:cxn ang="0">
                  <a:pos x="12" y="58"/>
                </a:cxn>
                <a:cxn ang="0">
                  <a:pos x="24" y="34"/>
                </a:cxn>
                <a:cxn ang="0">
                  <a:pos x="38" y="16"/>
                </a:cxn>
                <a:cxn ang="0">
                  <a:pos x="55" y="5"/>
                </a:cxn>
                <a:cxn ang="0">
                  <a:pos x="74" y="0"/>
                </a:cxn>
                <a:cxn ang="0">
                  <a:pos x="94" y="1"/>
                </a:cxn>
                <a:cxn ang="0">
                  <a:pos x="114" y="9"/>
                </a:cxn>
                <a:cxn ang="0">
                  <a:pos x="135" y="24"/>
                </a:cxn>
                <a:cxn ang="0">
                  <a:pos x="155" y="45"/>
                </a:cxn>
                <a:cxn ang="0">
                  <a:pos x="174" y="75"/>
                </a:cxn>
                <a:cxn ang="0">
                  <a:pos x="192" y="112"/>
                </a:cxn>
                <a:cxn ang="0">
                  <a:pos x="207" y="155"/>
                </a:cxn>
                <a:cxn ang="0">
                  <a:pos x="219" y="204"/>
                </a:cxn>
                <a:cxn ang="0">
                  <a:pos x="225" y="250"/>
                </a:cxn>
                <a:cxn ang="0">
                  <a:pos x="226" y="291"/>
                </a:cxn>
                <a:cxn ang="0">
                  <a:pos x="222" y="325"/>
                </a:cxn>
                <a:cxn ang="0">
                  <a:pos x="214" y="354"/>
                </a:cxn>
                <a:cxn ang="0">
                  <a:pos x="203" y="378"/>
                </a:cxn>
                <a:cxn ang="0">
                  <a:pos x="188" y="395"/>
                </a:cxn>
                <a:cxn ang="0">
                  <a:pos x="171" y="407"/>
                </a:cxn>
                <a:cxn ang="0">
                  <a:pos x="153" y="412"/>
                </a:cxn>
                <a:cxn ang="0">
                  <a:pos x="133" y="411"/>
                </a:cxn>
                <a:cxn ang="0">
                  <a:pos x="112" y="403"/>
                </a:cxn>
                <a:cxn ang="0">
                  <a:pos x="91" y="387"/>
                </a:cxn>
                <a:cxn ang="0">
                  <a:pos x="71" y="366"/>
                </a:cxn>
                <a:cxn ang="0">
                  <a:pos x="52" y="336"/>
                </a:cxn>
                <a:cxn ang="0">
                  <a:pos x="35" y="301"/>
                </a:cxn>
                <a:cxn ang="0">
                  <a:pos x="20" y="256"/>
                </a:cxn>
              </a:cxnLst>
              <a:rect l="0" t="0" r="r" b="b"/>
              <a:pathLst>
                <a:path w="226" h="412">
                  <a:moveTo>
                    <a:pt x="12" y="232"/>
                  </a:moveTo>
                  <a:lnTo>
                    <a:pt x="7" y="207"/>
                  </a:lnTo>
                  <a:lnTo>
                    <a:pt x="3" y="184"/>
                  </a:lnTo>
                  <a:lnTo>
                    <a:pt x="1" y="161"/>
                  </a:lnTo>
                  <a:lnTo>
                    <a:pt x="0" y="141"/>
                  </a:lnTo>
                  <a:lnTo>
                    <a:pt x="0" y="122"/>
                  </a:lnTo>
                  <a:lnTo>
                    <a:pt x="2" y="103"/>
                  </a:lnTo>
                  <a:lnTo>
                    <a:pt x="4" y="86"/>
                  </a:lnTo>
                  <a:lnTo>
                    <a:pt x="7" y="71"/>
                  </a:lnTo>
                  <a:lnTo>
                    <a:pt x="12" y="58"/>
                  </a:lnTo>
                  <a:lnTo>
                    <a:pt x="17" y="44"/>
                  </a:lnTo>
                  <a:lnTo>
                    <a:pt x="24" y="34"/>
                  </a:lnTo>
                  <a:lnTo>
                    <a:pt x="31" y="24"/>
                  </a:lnTo>
                  <a:lnTo>
                    <a:pt x="38" y="16"/>
                  </a:lnTo>
                  <a:lnTo>
                    <a:pt x="46" y="10"/>
                  </a:lnTo>
                  <a:lnTo>
                    <a:pt x="55" y="5"/>
                  </a:lnTo>
                  <a:lnTo>
                    <a:pt x="64" y="2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4" y="1"/>
                  </a:lnTo>
                  <a:lnTo>
                    <a:pt x="104" y="4"/>
                  </a:lnTo>
                  <a:lnTo>
                    <a:pt x="114" y="9"/>
                  </a:lnTo>
                  <a:lnTo>
                    <a:pt x="124" y="16"/>
                  </a:lnTo>
                  <a:lnTo>
                    <a:pt x="135" y="24"/>
                  </a:lnTo>
                  <a:lnTo>
                    <a:pt x="145" y="34"/>
                  </a:lnTo>
                  <a:lnTo>
                    <a:pt x="155" y="45"/>
                  </a:lnTo>
                  <a:lnTo>
                    <a:pt x="165" y="60"/>
                  </a:lnTo>
                  <a:lnTo>
                    <a:pt x="174" y="75"/>
                  </a:lnTo>
                  <a:lnTo>
                    <a:pt x="184" y="92"/>
                  </a:lnTo>
                  <a:lnTo>
                    <a:pt x="192" y="112"/>
                  </a:lnTo>
                  <a:lnTo>
                    <a:pt x="200" y="132"/>
                  </a:lnTo>
                  <a:lnTo>
                    <a:pt x="207" y="155"/>
                  </a:lnTo>
                  <a:lnTo>
                    <a:pt x="214" y="180"/>
                  </a:lnTo>
                  <a:lnTo>
                    <a:pt x="219" y="204"/>
                  </a:lnTo>
                  <a:lnTo>
                    <a:pt x="223" y="228"/>
                  </a:lnTo>
                  <a:lnTo>
                    <a:pt x="225" y="250"/>
                  </a:lnTo>
                  <a:lnTo>
                    <a:pt x="226" y="270"/>
                  </a:lnTo>
                  <a:lnTo>
                    <a:pt x="226" y="291"/>
                  </a:lnTo>
                  <a:lnTo>
                    <a:pt x="224" y="308"/>
                  </a:lnTo>
                  <a:lnTo>
                    <a:pt x="222" y="325"/>
                  </a:lnTo>
                  <a:lnTo>
                    <a:pt x="218" y="340"/>
                  </a:lnTo>
                  <a:lnTo>
                    <a:pt x="214" y="354"/>
                  </a:lnTo>
                  <a:lnTo>
                    <a:pt x="209" y="367"/>
                  </a:lnTo>
                  <a:lnTo>
                    <a:pt x="203" y="378"/>
                  </a:lnTo>
                  <a:lnTo>
                    <a:pt x="196" y="387"/>
                  </a:lnTo>
                  <a:lnTo>
                    <a:pt x="188" y="395"/>
                  </a:lnTo>
                  <a:lnTo>
                    <a:pt x="180" y="401"/>
                  </a:lnTo>
                  <a:lnTo>
                    <a:pt x="171" y="407"/>
                  </a:lnTo>
                  <a:lnTo>
                    <a:pt x="162" y="410"/>
                  </a:lnTo>
                  <a:lnTo>
                    <a:pt x="153" y="412"/>
                  </a:lnTo>
                  <a:lnTo>
                    <a:pt x="143" y="412"/>
                  </a:lnTo>
                  <a:lnTo>
                    <a:pt x="133" y="411"/>
                  </a:lnTo>
                  <a:lnTo>
                    <a:pt x="122" y="408"/>
                  </a:lnTo>
                  <a:lnTo>
                    <a:pt x="112" y="403"/>
                  </a:lnTo>
                  <a:lnTo>
                    <a:pt x="102" y="396"/>
                  </a:lnTo>
                  <a:lnTo>
                    <a:pt x="91" y="387"/>
                  </a:lnTo>
                  <a:lnTo>
                    <a:pt x="82" y="378"/>
                  </a:lnTo>
                  <a:lnTo>
                    <a:pt x="71" y="366"/>
                  </a:lnTo>
                  <a:lnTo>
                    <a:pt x="61" y="353"/>
                  </a:lnTo>
                  <a:lnTo>
                    <a:pt x="52" y="336"/>
                  </a:lnTo>
                  <a:lnTo>
                    <a:pt x="43" y="319"/>
                  </a:lnTo>
                  <a:lnTo>
                    <a:pt x="35" y="301"/>
                  </a:lnTo>
                  <a:lnTo>
                    <a:pt x="27" y="279"/>
                  </a:lnTo>
                  <a:lnTo>
                    <a:pt x="20" y="256"/>
                  </a:lnTo>
                  <a:lnTo>
                    <a:pt x="12" y="2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4462463" y="3660775"/>
              <a:ext cx="19050" cy="25400"/>
            </a:xfrm>
            <a:custGeom>
              <a:avLst/>
              <a:gdLst/>
              <a:ahLst/>
              <a:cxnLst>
                <a:cxn ang="0">
                  <a:pos x="38" y="302"/>
                </a:cxn>
                <a:cxn ang="0">
                  <a:pos x="17" y="248"/>
                </a:cxn>
                <a:cxn ang="0">
                  <a:pos x="5" y="197"/>
                </a:cxn>
                <a:cxn ang="0">
                  <a:pos x="0" y="153"/>
                </a:cxn>
                <a:cxn ang="0">
                  <a:pos x="3" y="112"/>
                </a:cxn>
                <a:cxn ang="0">
                  <a:pos x="12" y="76"/>
                </a:cxn>
                <a:cxn ang="0">
                  <a:pos x="27" y="47"/>
                </a:cxn>
                <a:cxn ang="0">
                  <a:pos x="48" y="25"/>
                </a:cxn>
                <a:cxn ang="0">
                  <a:pos x="72" y="9"/>
                </a:cxn>
                <a:cxn ang="0">
                  <a:pos x="101" y="1"/>
                </a:cxn>
                <a:cxn ang="0">
                  <a:pos x="131" y="1"/>
                </a:cxn>
                <a:cxn ang="0">
                  <a:pos x="164" y="10"/>
                </a:cxn>
                <a:cxn ang="0">
                  <a:pos x="198" y="28"/>
                </a:cxn>
                <a:cxn ang="0">
                  <a:pos x="232" y="55"/>
                </a:cxn>
                <a:cxn ang="0">
                  <a:pos x="267" y="93"/>
                </a:cxn>
                <a:cxn ang="0">
                  <a:pos x="300" y="140"/>
                </a:cxn>
                <a:cxn ang="0">
                  <a:pos x="331" y="197"/>
                </a:cxn>
                <a:cxn ang="0">
                  <a:pos x="351" y="251"/>
                </a:cxn>
                <a:cxn ang="0">
                  <a:pos x="364" y="301"/>
                </a:cxn>
                <a:cxn ang="0">
                  <a:pos x="368" y="347"/>
                </a:cxn>
                <a:cxn ang="0">
                  <a:pos x="366" y="388"/>
                </a:cxn>
                <a:cxn ang="0">
                  <a:pos x="355" y="422"/>
                </a:cxn>
                <a:cxn ang="0">
                  <a:pos x="340" y="452"/>
                </a:cxn>
                <a:cxn ang="0">
                  <a:pos x="321" y="474"/>
                </a:cxn>
                <a:cxn ang="0">
                  <a:pos x="296" y="489"/>
                </a:cxn>
                <a:cxn ang="0">
                  <a:pos x="268" y="496"/>
                </a:cxn>
                <a:cxn ang="0">
                  <a:pos x="237" y="496"/>
                </a:cxn>
                <a:cxn ang="0">
                  <a:pos x="205" y="488"/>
                </a:cxn>
                <a:cxn ang="0">
                  <a:pos x="170" y="470"/>
                </a:cxn>
                <a:cxn ang="0">
                  <a:pos x="135" y="444"/>
                </a:cxn>
                <a:cxn ang="0">
                  <a:pos x="102" y="406"/>
                </a:cxn>
                <a:cxn ang="0">
                  <a:pos x="68" y="358"/>
                </a:cxn>
              </a:cxnLst>
              <a:rect l="0" t="0" r="r" b="b"/>
              <a:pathLst>
                <a:path w="368" h="498">
                  <a:moveTo>
                    <a:pt x="52" y="331"/>
                  </a:moveTo>
                  <a:lnTo>
                    <a:pt x="38" y="302"/>
                  </a:lnTo>
                  <a:lnTo>
                    <a:pt x="26" y="275"/>
                  </a:lnTo>
                  <a:lnTo>
                    <a:pt x="17" y="248"/>
                  </a:lnTo>
                  <a:lnTo>
                    <a:pt x="10" y="223"/>
                  </a:lnTo>
                  <a:lnTo>
                    <a:pt x="5" y="197"/>
                  </a:lnTo>
                  <a:lnTo>
                    <a:pt x="1" y="174"/>
                  </a:lnTo>
                  <a:lnTo>
                    <a:pt x="0" y="153"/>
                  </a:lnTo>
                  <a:lnTo>
                    <a:pt x="1" y="131"/>
                  </a:lnTo>
                  <a:lnTo>
                    <a:pt x="3" y="112"/>
                  </a:lnTo>
                  <a:lnTo>
                    <a:pt x="7" y="94"/>
                  </a:lnTo>
                  <a:lnTo>
                    <a:pt x="12" y="76"/>
                  </a:lnTo>
                  <a:lnTo>
                    <a:pt x="19" y="61"/>
                  </a:lnTo>
                  <a:lnTo>
                    <a:pt x="27" y="47"/>
                  </a:lnTo>
                  <a:lnTo>
                    <a:pt x="38" y="35"/>
                  </a:lnTo>
                  <a:lnTo>
                    <a:pt x="48" y="25"/>
                  </a:lnTo>
                  <a:lnTo>
                    <a:pt x="60" y="16"/>
                  </a:lnTo>
                  <a:lnTo>
                    <a:pt x="72" y="9"/>
                  </a:lnTo>
                  <a:lnTo>
                    <a:pt x="85" y="4"/>
                  </a:lnTo>
                  <a:lnTo>
                    <a:pt x="101" y="1"/>
                  </a:lnTo>
                  <a:lnTo>
                    <a:pt x="115" y="0"/>
                  </a:lnTo>
                  <a:lnTo>
                    <a:pt x="131" y="1"/>
                  </a:lnTo>
                  <a:lnTo>
                    <a:pt x="148" y="4"/>
                  </a:lnTo>
                  <a:lnTo>
                    <a:pt x="164" y="10"/>
                  </a:lnTo>
                  <a:lnTo>
                    <a:pt x="181" y="17"/>
                  </a:lnTo>
                  <a:lnTo>
                    <a:pt x="198" y="28"/>
                  </a:lnTo>
                  <a:lnTo>
                    <a:pt x="215" y="40"/>
                  </a:lnTo>
                  <a:lnTo>
                    <a:pt x="232" y="55"/>
                  </a:lnTo>
                  <a:lnTo>
                    <a:pt x="249" y="72"/>
                  </a:lnTo>
                  <a:lnTo>
                    <a:pt x="267" y="93"/>
                  </a:lnTo>
                  <a:lnTo>
                    <a:pt x="284" y="115"/>
                  </a:lnTo>
                  <a:lnTo>
                    <a:pt x="300" y="140"/>
                  </a:lnTo>
                  <a:lnTo>
                    <a:pt x="317" y="169"/>
                  </a:lnTo>
                  <a:lnTo>
                    <a:pt x="331" y="197"/>
                  </a:lnTo>
                  <a:lnTo>
                    <a:pt x="342" y="225"/>
                  </a:lnTo>
                  <a:lnTo>
                    <a:pt x="351" y="251"/>
                  </a:lnTo>
                  <a:lnTo>
                    <a:pt x="359" y="277"/>
                  </a:lnTo>
                  <a:lnTo>
                    <a:pt x="364" y="301"/>
                  </a:lnTo>
                  <a:lnTo>
                    <a:pt x="367" y="325"/>
                  </a:lnTo>
                  <a:lnTo>
                    <a:pt x="368" y="347"/>
                  </a:lnTo>
                  <a:lnTo>
                    <a:pt x="368" y="368"/>
                  </a:lnTo>
                  <a:lnTo>
                    <a:pt x="366" y="388"/>
                  </a:lnTo>
                  <a:lnTo>
                    <a:pt x="362" y="406"/>
                  </a:lnTo>
                  <a:lnTo>
                    <a:pt x="355" y="422"/>
                  </a:lnTo>
                  <a:lnTo>
                    <a:pt x="349" y="437"/>
                  </a:lnTo>
                  <a:lnTo>
                    <a:pt x="340" y="452"/>
                  </a:lnTo>
                  <a:lnTo>
                    <a:pt x="331" y="463"/>
                  </a:lnTo>
                  <a:lnTo>
                    <a:pt x="321" y="474"/>
                  </a:lnTo>
                  <a:lnTo>
                    <a:pt x="309" y="482"/>
                  </a:lnTo>
                  <a:lnTo>
                    <a:pt x="296" y="489"/>
                  </a:lnTo>
                  <a:lnTo>
                    <a:pt x="282" y="493"/>
                  </a:lnTo>
                  <a:lnTo>
                    <a:pt x="268" y="496"/>
                  </a:lnTo>
                  <a:lnTo>
                    <a:pt x="253" y="498"/>
                  </a:lnTo>
                  <a:lnTo>
                    <a:pt x="237" y="496"/>
                  </a:lnTo>
                  <a:lnTo>
                    <a:pt x="221" y="493"/>
                  </a:lnTo>
                  <a:lnTo>
                    <a:pt x="205" y="488"/>
                  </a:lnTo>
                  <a:lnTo>
                    <a:pt x="187" y="480"/>
                  </a:lnTo>
                  <a:lnTo>
                    <a:pt x="170" y="470"/>
                  </a:lnTo>
                  <a:lnTo>
                    <a:pt x="153" y="458"/>
                  </a:lnTo>
                  <a:lnTo>
                    <a:pt x="135" y="444"/>
                  </a:lnTo>
                  <a:lnTo>
                    <a:pt x="118" y="426"/>
                  </a:lnTo>
                  <a:lnTo>
                    <a:pt x="102" y="406"/>
                  </a:lnTo>
                  <a:lnTo>
                    <a:pt x="84" y="384"/>
                  </a:lnTo>
                  <a:lnTo>
                    <a:pt x="68" y="358"/>
                  </a:lnTo>
                  <a:lnTo>
                    <a:pt x="52" y="3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437063" y="3657600"/>
              <a:ext cx="23813" cy="28575"/>
            </a:xfrm>
            <a:custGeom>
              <a:avLst/>
              <a:gdLst/>
              <a:ahLst/>
              <a:cxnLst>
                <a:cxn ang="0">
                  <a:pos x="91" y="358"/>
                </a:cxn>
                <a:cxn ang="0">
                  <a:pos x="53" y="299"/>
                </a:cxn>
                <a:cxn ang="0">
                  <a:pos x="27" y="244"/>
                </a:cxn>
                <a:cxn ang="0">
                  <a:pos x="10" y="193"/>
                </a:cxn>
                <a:cxn ang="0">
                  <a:pos x="1" y="147"/>
                </a:cxn>
                <a:cxn ang="0">
                  <a:pos x="1" y="105"/>
                </a:cxn>
                <a:cxn ang="0">
                  <a:pos x="10" y="69"/>
                </a:cxn>
                <a:cxn ang="0">
                  <a:pos x="25" y="40"/>
                </a:cxn>
                <a:cxn ang="0">
                  <a:pos x="47" y="18"/>
                </a:cxn>
                <a:cxn ang="0">
                  <a:pos x="74" y="5"/>
                </a:cxn>
                <a:cxn ang="0">
                  <a:pos x="107" y="0"/>
                </a:cxn>
                <a:cxn ang="0">
                  <a:pos x="144" y="5"/>
                </a:cxn>
                <a:cxn ang="0">
                  <a:pos x="186" y="19"/>
                </a:cxn>
                <a:cxn ang="0">
                  <a:pos x="230" y="46"/>
                </a:cxn>
                <a:cxn ang="0">
                  <a:pos x="277" y="83"/>
                </a:cxn>
                <a:cxn ang="0">
                  <a:pos x="325" y="133"/>
                </a:cxn>
                <a:cxn ang="0">
                  <a:pos x="373" y="192"/>
                </a:cxn>
                <a:cxn ang="0">
                  <a:pos x="411" y="250"/>
                </a:cxn>
                <a:cxn ang="0">
                  <a:pos x="439" y="305"/>
                </a:cxn>
                <a:cxn ang="0">
                  <a:pos x="456" y="356"/>
                </a:cxn>
                <a:cxn ang="0">
                  <a:pos x="464" y="403"/>
                </a:cxn>
                <a:cxn ang="0">
                  <a:pos x="464" y="445"/>
                </a:cxn>
                <a:cxn ang="0">
                  <a:pos x="456" y="480"/>
                </a:cxn>
                <a:cxn ang="0">
                  <a:pos x="441" y="509"/>
                </a:cxn>
                <a:cxn ang="0">
                  <a:pos x="419" y="531"/>
                </a:cxn>
                <a:cxn ang="0">
                  <a:pos x="392" y="544"/>
                </a:cxn>
                <a:cxn ang="0">
                  <a:pos x="359" y="549"/>
                </a:cxn>
                <a:cxn ang="0">
                  <a:pos x="322" y="545"/>
                </a:cxn>
                <a:cxn ang="0">
                  <a:pos x="281" y="530"/>
                </a:cxn>
                <a:cxn ang="0">
                  <a:pos x="236" y="505"/>
                </a:cxn>
                <a:cxn ang="0">
                  <a:pos x="189" y="467"/>
                </a:cxn>
                <a:cxn ang="0">
                  <a:pos x="139" y="417"/>
                </a:cxn>
              </a:cxnLst>
              <a:rect l="0" t="0" r="r" b="b"/>
              <a:pathLst>
                <a:path w="465" h="549">
                  <a:moveTo>
                    <a:pt x="113" y="388"/>
                  </a:moveTo>
                  <a:lnTo>
                    <a:pt x="91" y="358"/>
                  </a:lnTo>
                  <a:lnTo>
                    <a:pt x="71" y="329"/>
                  </a:lnTo>
                  <a:lnTo>
                    <a:pt x="53" y="299"/>
                  </a:lnTo>
                  <a:lnTo>
                    <a:pt x="39" y="272"/>
                  </a:lnTo>
                  <a:lnTo>
                    <a:pt x="27" y="244"/>
                  </a:lnTo>
                  <a:lnTo>
                    <a:pt x="17" y="218"/>
                  </a:lnTo>
                  <a:lnTo>
                    <a:pt x="10" y="193"/>
                  </a:lnTo>
                  <a:lnTo>
                    <a:pt x="4" y="169"/>
                  </a:lnTo>
                  <a:lnTo>
                    <a:pt x="1" y="147"/>
                  </a:lnTo>
                  <a:lnTo>
                    <a:pt x="0" y="124"/>
                  </a:lnTo>
                  <a:lnTo>
                    <a:pt x="1" y="105"/>
                  </a:lnTo>
                  <a:lnTo>
                    <a:pt x="5" y="86"/>
                  </a:lnTo>
                  <a:lnTo>
                    <a:pt x="10" y="69"/>
                  </a:lnTo>
                  <a:lnTo>
                    <a:pt x="17" y="54"/>
                  </a:lnTo>
                  <a:lnTo>
                    <a:pt x="25" y="40"/>
                  </a:lnTo>
                  <a:lnTo>
                    <a:pt x="35" y="29"/>
                  </a:lnTo>
                  <a:lnTo>
                    <a:pt x="47" y="18"/>
                  </a:lnTo>
                  <a:lnTo>
                    <a:pt x="59" y="10"/>
                  </a:lnTo>
                  <a:lnTo>
                    <a:pt x="74" y="5"/>
                  </a:lnTo>
                  <a:lnTo>
                    <a:pt x="90" y="1"/>
                  </a:lnTo>
                  <a:lnTo>
                    <a:pt x="107" y="0"/>
                  </a:lnTo>
                  <a:lnTo>
                    <a:pt x="125" y="1"/>
                  </a:lnTo>
                  <a:lnTo>
                    <a:pt x="144" y="5"/>
                  </a:lnTo>
                  <a:lnTo>
                    <a:pt x="164" y="11"/>
                  </a:lnTo>
                  <a:lnTo>
                    <a:pt x="186" y="19"/>
                  </a:lnTo>
                  <a:lnTo>
                    <a:pt x="207" y="32"/>
                  </a:lnTo>
                  <a:lnTo>
                    <a:pt x="230" y="46"/>
                  </a:lnTo>
                  <a:lnTo>
                    <a:pt x="253" y="63"/>
                  </a:lnTo>
                  <a:lnTo>
                    <a:pt x="277" y="83"/>
                  </a:lnTo>
                  <a:lnTo>
                    <a:pt x="301" y="107"/>
                  </a:lnTo>
                  <a:lnTo>
                    <a:pt x="325" y="133"/>
                  </a:lnTo>
                  <a:lnTo>
                    <a:pt x="351" y="163"/>
                  </a:lnTo>
                  <a:lnTo>
                    <a:pt x="373" y="192"/>
                  </a:lnTo>
                  <a:lnTo>
                    <a:pt x="394" y="222"/>
                  </a:lnTo>
                  <a:lnTo>
                    <a:pt x="411" y="250"/>
                  </a:lnTo>
                  <a:lnTo>
                    <a:pt x="425" y="278"/>
                  </a:lnTo>
                  <a:lnTo>
                    <a:pt x="439" y="305"/>
                  </a:lnTo>
                  <a:lnTo>
                    <a:pt x="448" y="331"/>
                  </a:lnTo>
                  <a:lnTo>
                    <a:pt x="456" y="356"/>
                  </a:lnTo>
                  <a:lnTo>
                    <a:pt x="461" y="379"/>
                  </a:lnTo>
                  <a:lnTo>
                    <a:pt x="464" y="403"/>
                  </a:lnTo>
                  <a:lnTo>
                    <a:pt x="465" y="424"/>
                  </a:lnTo>
                  <a:lnTo>
                    <a:pt x="464" y="445"/>
                  </a:lnTo>
                  <a:lnTo>
                    <a:pt x="461" y="463"/>
                  </a:lnTo>
                  <a:lnTo>
                    <a:pt x="456" y="480"/>
                  </a:lnTo>
                  <a:lnTo>
                    <a:pt x="450" y="495"/>
                  </a:lnTo>
                  <a:lnTo>
                    <a:pt x="441" y="509"/>
                  </a:lnTo>
                  <a:lnTo>
                    <a:pt x="431" y="521"/>
                  </a:lnTo>
                  <a:lnTo>
                    <a:pt x="419" y="531"/>
                  </a:lnTo>
                  <a:lnTo>
                    <a:pt x="407" y="539"/>
                  </a:lnTo>
                  <a:lnTo>
                    <a:pt x="392" y="544"/>
                  </a:lnTo>
                  <a:lnTo>
                    <a:pt x="376" y="548"/>
                  </a:lnTo>
                  <a:lnTo>
                    <a:pt x="359" y="549"/>
                  </a:lnTo>
                  <a:lnTo>
                    <a:pt x="342" y="548"/>
                  </a:lnTo>
                  <a:lnTo>
                    <a:pt x="322" y="545"/>
                  </a:lnTo>
                  <a:lnTo>
                    <a:pt x="302" y="539"/>
                  </a:lnTo>
                  <a:lnTo>
                    <a:pt x="281" y="530"/>
                  </a:lnTo>
                  <a:lnTo>
                    <a:pt x="259" y="519"/>
                  </a:lnTo>
                  <a:lnTo>
                    <a:pt x="236" y="505"/>
                  </a:lnTo>
                  <a:lnTo>
                    <a:pt x="212" y="487"/>
                  </a:lnTo>
                  <a:lnTo>
                    <a:pt x="189" y="467"/>
                  </a:lnTo>
                  <a:lnTo>
                    <a:pt x="164" y="444"/>
                  </a:lnTo>
                  <a:lnTo>
                    <a:pt x="139" y="417"/>
                  </a:lnTo>
                  <a:lnTo>
                    <a:pt x="113" y="38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418013" y="3678238"/>
              <a:ext cx="30163" cy="20638"/>
            </a:xfrm>
            <a:custGeom>
              <a:avLst/>
              <a:gdLst/>
              <a:ahLst/>
              <a:cxnLst>
                <a:cxn ang="0">
                  <a:pos x="197" y="346"/>
                </a:cxn>
                <a:cxn ang="0">
                  <a:pos x="138" y="309"/>
                </a:cxn>
                <a:cxn ang="0">
                  <a:pos x="90" y="270"/>
                </a:cxn>
                <a:cxn ang="0">
                  <a:pos x="53" y="232"/>
                </a:cxn>
                <a:cxn ang="0">
                  <a:pos x="26" y="193"/>
                </a:cxn>
                <a:cxn ang="0">
                  <a:pos x="9" y="155"/>
                </a:cxn>
                <a:cxn ang="0">
                  <a:pos x="0" y="120"/>
                </a:cxn>
                <a:cxn ang="0">
                  <a:pos x="3" y="87"/>
                </a:cxn>
                <a:cxn ang="0">
                  <a:pos x="13" y="58"/>
                </a:cxn>
                <a:cxn ang="0">
                  <a:pos x="32" y="34"/>
                </a:cxn>
                <a:cxn ang="0">
                  <a:pos x="60" y="16"/>
                </a:cxn>
                <a:cxn ang="0">
                  <a:pos x="95" y="4"/>
                </a:cxn>
                <a:cxn ang="0">
                  <a:pos x="139" y="0"/>
                </a:cxn>
                <a:cxn ang="0">
                  <a:pos x="190" y="5"/>
                </a:cxn>
                <a:cxn ang="0">
                  <a:pos x="249" y="18"/>
                </a:cxn>
                <a:cxn ang="0">
                  <a:pos x="314" y="42"/>
                </a:cxn>
                <a:cxn ang="0">
                  <a:pos x="383" y="76"/>
                </a:cxn>
                <a:cxn ang="0">
                  <a:pos x="442" y="113"/>
                </a:cxn>
                <a:cxn ang="0">
                  <a:pos x="490" y="151"/>
                </a:cxn>
                <a:cxn ang="0">
                  <a:pos x="526" y="190"/>
                </a:cxn>
                <a:cxn ang="0">
                  <a:pos x="554" y="229"/>
                </a:cxn>
                <a:cxn ang="0">
                  <a:pos x="571" y="266"/>
                </a:cxn>
                <a:cxn ang="0">
                  <a:pos x="579" y="301"/>
                </a:cxn>
                <a:cxn ang="0">
                  <a:pos x="577" y="333"/>
                </a:cxn>
                <a:cxn ang="0">
                  <a:pos x="567" y="363"/>
                </a:cxn>
                <a:cxn ang="0">
                  <a:pos x="548" y="386"/>
                </a:cxn>
                <a:cxn ang="0">
                  <a:pos x="520" y="405"/>
                </a:cxn>
                <a:cxn ang="0">
                  <a:pos x="484" y="416"/>
                </a:cxn>
                <a:cxn ang="0">
                  <a:pos x="441" y="420"/>
                </a:cxn>
                <a:cxn ang="0">
                  <a:pos x="390" y="416"/>
                </a:cxn>
                <a:cxn ang="0">
                  <a:pos x="331" y="402"/>
                </a:cxn>
                <a:cxn ang="0">
                  <a:pos x="265" y="379"/>
                </a:cxn>
              </a:cxnLst>
              <a:rect l="0" t="0" r="r" b="b"/>
              <a:pathLst>
                <a:path w="579" h="420">
                  <a:moveTo>
                    <a:pt x="231" y="363"/>
                  </a:moveTo>
                  <a:lnTo>
                    <a:pt x="197" y="346"/>
                  </a:lnTo>
                  <a:lnTo>
                    <a:pt x="167" y="327"/>
                  </a:lnTo>
                  <a:lnTo>
                    <a:pt x="138" y="309"/>
                  </a:lnTo>
                  <a:lnTo>
                    <a:pt x="114" y="290"/>
                  </a:lnTo>
                  <a:lnTo>
                    <a:pt x="90" y="270"/>
                  </a:lnTo>
                  <a:lnTo>
                    <a:pt x="71" y="251"/>
                  </a:lnTo>
                  <a:lnTo>
                    <a:pt x="53" y="232"/>
                  </a:lnTo>
                  <a:lnTo>
                    <a:pt x="38" y="212"/>
                  </a:lnTo>
                  <a:lnTo>
                    <a:pt x="26" y="193"/>
                  </a:lnTo>
                  <a:lnTo>
                    <a:pt x="16" y="174"/>
                  </a:lnTo>
                  <a:lnTo>
                    <a:pt x="9" y="155"/>
                  </a:lnTo>
                  <a:lnTo>
                    <a:pt x="4" y="137"/>
                  </a:lnTo>
                  <a:lnTo>
                    <a:pt x="0" y="120"/>
                  </a:lnTo>
                  <a:lnTo>
                    <a:pt x="0" y="102"/>
                  </a:lnTo>
                  <a:lnTo>
                    <a:pt x="3" y="87"/>
                  </a:lnTo>
                  <a:lnTo>
                    <a:pt x="7" y="72"/>
                  </a:lnTo>
                  <a:lnTo>
                    <a:pt x="13" y="58"/>
                  </a:lnTo>
                  <a:lnTo>
                    <a:pt x="22" y="45"/>
                  </a:lnTo>
                  <a:lnTo>
                    <a:pt x="32" y="34"/>
                  </a:lnTo>
                  <a:lnTo>
                    <a:pt x="45" y="24"/>
                  </a:lnTo>
                  <a:lnTo>
                    <a:pt x="60" y="16"/>
                  </a:lnTo>
                  <a:lnTo>
                    <a:pt x="77" y="9"/>
                  </a:lnTo>
                  <a:lnTo>
                    <a:pt x="95" y="4"/>
                  </a:lnTo>
                  <a:lnTo>
                    <a:pt x="117" y="1"/>
                  </a:lnTo>
                  <a:lnTo>
                    <a:pt x="139" y="0"/>
                  </a:lnTo>
                  <a:lnTo>
                    <a:pt x="164" y="1"/>
                  </a:lnTo>
                  <a:lnTo>
                    <a:pt x="190" y="5"/>
                  </a:lnTo>
                  <a:lnTo>
                    <a:pt x="219" y="10"/>
                  </a:lnTo>
                  <a:lnTo>
                    <a:pt x="249" y="18"/>
                  </a:lnTo>
                  <a:lnTo>
                    <a:pt x="281" y="29"/>
                  </a:lnTo>
                  <a:lnTo>
                    <a:pt x="314" y="42"/>
                  </a:lnTo>
                  <a:lnTo>
                    <a:pt x="349" y="59"/>
                  </a:lnTo>
                  <a:lnTo>
                    <a:pt x="383" y="76"/>
                  </a:lnTo>
                  <a:lnTo>
                    <a:pt x="413" y="94"/>
                  </a:lnTo>
                  <a:lnTo>
                    <a:pt x="442" y="113"/>
                  </a:lnTo>
                  <a:lnTo>
                    <a:pt x="466" y="132"/>
                  </a:lnTo>
                  <a:lnTo>
                    <a:pt x="490" y="151"/>
                  </a:lnTo>
                  <a:lnTo>
                    <a:pt x="509" y="171"/>
                  </a:lnTo>
                  <a:lnTo>
                    <a:pt x="526" y="190"/>
                  </a:lnTo>
                  <a:lnTo>
                    <a:pt x="542" y="209"/>
                  </a:lnTo>
                  <a:lnTo>
                    <a:pt x="554" y="229"/>
                  </a:lnTo>
                  <a:lnTo>
                    <a:pt x="564" y="247"/>
                  </a:lnTo>
                  <a:lnTo>
                    <a:pt x="571" y="266"/>
                  </a:lnTo>
                  <a:lnTo>
                    <a:pt x="576" y="283"/>
                  </a:lnTo>
                  <a:lnTo>
                    <a:pt x="579" y="301"/>
                  </a:lnTo>
                  <a:lnTo>
                    <a:pt x="579" y="318"/>
                  </a:lnTo>
                  <a:lnTo>
                    <a:pt x="577" y="333"/>
                  </a:lnTo>
                  <a:lnTo>
                    <a:pt x="573" y="349"/>
                  </a:lnTo>
                  <a:lnTo>
                    <a:pt x="567" y="363"/>
                  </a:lnTo>
                  <a:lnTo>
                    <a:pt x="558" y="375"/>
                  </a:lnTo>
                  <a:lnTo>
                    <a:pt x="548" y="386"/>
                  </a:lnTo>
                  <a:lnTo>
                    <a:pt x="534" y="396"/>
                  </a:lnTo>
                  <a:lnTo>
                    <a:pt x="520" y="405"/>
                  </a:lnTo>
                  <a:lnTo>
                    <a:pt x="503" y="412"/>
                  </a:lnTo>
                  <a:lnTo>
                    <a:pt x="484" y="416"/>
                  </a:lnTo>
                  <a:lnTo>
                    <a:pt x="463" y="419"/>
                  </a:lnTo>
                  <a:lnTo>
                    <a:pt x="441" y="420"/>
                  </a:lnTo>
                  <a:lnTo>
                    <a:pt x="416" y="419"/>
                  </a:lnTo>
                  <a:lnTo>
                    <a:pt x="390" y="416"/>
                  </a:lnTo>
                  <a:lnTo>
                    <a:pt x="361" y="411"/>
                  </a:lnTo>
                  <a:lnTo>
                    <a:pt x="331" y="402"/>
                  </a:lnTo>
                  <a:lnTo>
                    <a:pt x="299" y="392"/>
                  </a:lnTo>
                  <a:lnTo>
                    <a:pt x="265" y="379"/>
                  </a:lnTo>
                  <a:lnTo>
                    <a:pt x="231" y="36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4408488" y="3702050"/>
              <a:ext cx="28575" cy="14288"/>
            </a:xfrm>
            <a:custGeom>
              <a:avLst/>
              <a:gdLst/>
              <a:ahLst/>
              <a:cxnLst>
                <a:cxn ang="0">
                  <a:pos x="220" y="279"/>
                </a:cxn>
                <a:cxn ang="0">
                  <a:pos x="162" y="263"/>
                </a:cxn>
                <a:cxn ang="0">
                  <a:pos x="113" y="242"/>
                </a:cxn>
                <a:cxn ang="0">
                  <a:pos x="73" y="218"/>
                </a:cxn>
                <a:cxn ang="0">
                  <a:pos x="42" y="193"/>
                </a:cxn>
                <a:cxn ang="0">
                  <a:pos x="19" y="165"/>
                </a:cxn>
                <a:cxn ang="0">
                  <a:pos x="6" y="138"/>
                </a:cxn>
                <a:cxn ang="0">
                  <a:pos x="0" y="111"/>
                </a:cxn>
                <a:cxn ang="0">
                  <a:pos x="3" y="85"/>
                </a:cxn>
                <a:cxn ang="0">
                  <a:pos x="15" y="62"/>
                </a:cxn>
                <a:cxn ang="0">
                  <a:pos x="35" y="40"/>
                </a:cxn>
                <a:cxn ang="0">
                  <a:pos x="63" y="23"/>
                </a:cxn>
                <a:cxn ang="0">
                  <a:pos x="100" y="10"/>
                </a:cxn>
                <a:cxn ang="0">
                  <a:pos x="145" y="2"/>
                </a:cxn>
                <a:cxn ang="0">
                  <a:pos x="198" y="0"/>
                </a:cxn>
                <a:cxn ang="0">
                  <a:pos x="259" y="5"/>
                </a:cxn>
                <a:cxn ang="0">
                  <a:pos x="324" y="17"/>
                </a:cxn>
                <a:cxn ang="0">
                  <a:pos x="381" y="33"/>
                </a:cxn>
                <a:cxn ang="0">
                  <a:pos x="429" y="53"/>
                </a:cxn>
                <a:cxn ang="0">
                  <a:pos x="470" y="77"/>
                </a:cxn>
                <a:cxn ang="0">
                  <a:pos x="500" y="102"/>
                </a:cxn>
                <a:cxn ang="0">
                  <a:pos x="523" y="129"/>
                </a:cxn>
                <a:cxn ang="0">
                  <a:pos x="537" y="156"/>
                </a:cxn>
                <a:cxn ang="0">
                  <a:pos x="542" y="183"/>
                </a:cxn>
                <a:cxn ang="0">
                  <a:pos x="539" y="209"/>
                </a:cxn>
                <a:cxn ang="0">
                  <a:pos x="528" y="233"/>
                </a:cxn>
                <a:cxn ang="0">
                  <a:pos x="509" y="254"/>
                </a:cxn>
                <a:cxn ang="0">
                  <a:pos x="480" y="272"/>
                </a:cxn>
                <a:cxn ang="0">
                  <a:pos x="444" y="285"/>
                </a:cxn>
                <a:cxn ang="0">
                  <a:pos x="399" y="294"/>
                </a:cxn>
                <a:cxn ang="0">
                  <a:pos x="347" y="296"/>
                </a:cxn>
                <a:cxn ang="0">
                  <a:pos x="286" y="292"/>
                </a:cxn>
              </a:cxnLst>
              <a:rect l="0" t="0" r="r" b="b"/>
              <a:pathLst>
                <a:path w="542" h="296">
                  <a:moveTo>
                    <a:pt x="253" y="286"/>
                  </a:moveTo>
                  <a:lnTo>
                    <a:pt x="220" y="279"/>
                  </a:lnTo>
                  <a:lnTo>
                    <a:pt x="191" y="272"/>
                  </a:lnTo>
                  <a:lnTo>
                    <a:pt x="162" y="263"/>
                  </a:lnTo>
                  <a:lnTo>
                    <a:pt x="137" y="253"/>
                  </a:lnTo>
                  <a:lnTo>
                    <a:pt x="113" y="242"/>
                  </a:lnTo>
                  <a:lnTo>
                    <a:pt x="93" y="230"/>
                  </a:lnTo>
                  <a:lnTo>
                    <a:pt x="73" y="218"/>
                  </a:lnTo>
                  <a:lnTo>
                    <a:pt x="57" y="206"/>
                  </a:lnTo>
                  <a:lnTo>
                    <a:pt x="42" y="193"/>
                  </a:lnTo>
                  <a:lnTo>
                    <a:pt x="30" y="180"/>
                  </a:lnTo>
                  <a:lnTo>
                    <a:pt x="19" y="165"/>
                  </a:lnTo>
                  <a:lnTo>
                    <a:pt x="11" y="152"/>
                  </a:lnTo>
                  <a:lnTo>
                    <a:pt x="6" y="138"/>
                  </a:lnTo>
                  <a:lnTo>
                    <a:pt x="2" y="125"/>
                  </a:lnTo>
                  <a:lnTo>
                    <a:pt x="0" y="111"/>
                  </a:lnTo>
                  <a:lnTo>
                    <a:pt x="1" y="98"/>
                  </a:lnTo>
                  <a:lnTo>
                    <a:pt x="3" y="85"/>
                  </a:lnTo>
                  <a:lnTo>
                    <a:pt x="8" y="73"/>
                  </a:lnTo>
                  <a:lnTo>
                    <a:pt x="15" y="62"/>
                  </a:lnTo>
                  <a:lnTo>
                    <a:pt x="24" y="50"/>
                  </a:lnTo>
                  <a:lnTo>
                    <a:pt x="35" y="40"/>
                  </a:lnTo>
                  <a:lnTo>
                    <a:pt x="48" y="31"/>
                  </a:lnTo>
                  <a:lnTo>
                    <a:pt x="63" y="23"/>
                  </a:lnTo>
                  <a:lnTo>
                    <a:pt x="81" y="16"/>
                  </a:lnTo>
                  <a:lnTo>
                    <a:pt x="100" y="10"/>
                  </a:lnTo>
                  <a:lnTo>
                    <a:pt x="121" y="6"/>
                  </a:lnTo>
                  <a:lnTo>
                    <a:pt x="145" y="2"/>
                  </a:lnTo>
                  <a:lnTo>
                    <a:pt x="170" y="1"/>
                  </a:lnTo>
                  <a:lnTo>
                    <a:pt x="198" y="0"/>
                  </a:lnTo>
                  <a:lnTo>
                    <a:pt x="227" y="2"/>
                  </a:lnTo>
                  <a:lnTo>
                    <a:pt x="259" y="5"/>
                  </a:lnTo>
                  <a:lnTo>
                    <a:pt x="292" y="11"/>
                  </a:lnTo>
                  <a:lnTo>
                    <a:pt x="324" y="17"/>
                  </a:lnTo>
                  <a:lnTo>
                    <a:pt x="354" y="25"/>
                  </a:lnTo>
                  <a:lnTo>
                    <a:pt x="381" y="33"/>
                  </a:lnTo>
                  <a:lnTo>
                    <a:pt x="407" y="43"/>
                  </a:lnTo>
                  <a:lnTo>
                    <a:pt x="429" y="53"/>
                  </a:lnTo>
                  <a:lnTo>
                    <a:pt x="450" y="65"/>
                  </a:lnTo>
                  <a:lnTo>
                    <a:pt x="470" y="77"/>
                  </a:lnTo>
                  <a:lnTo>
                    <a:pt x="486" y="89"/>
                  </a:lnTo>
                  <a:lnTo>
                    <a:pt x="500" y="102"/>
                  </a:lnTo>
                  <a:lnTo>
                    <a:pt x="513" y="116"/>
                  </a:lnTo>
                  <a:lnTo>
                    <a:pt x="523" y="129"/>
                  </a:lnTo>
                  <a:lnTo>
                    <a:pt x="531" y="142"/>
                  </a:lnTo>
                  <a:lnTo>
                    <a:pt x="537" y="156"/>
                  </a:lnTo>
                  <a:lnTo>
                    <a:pt x="541" y="169"/>
                  </a:lnTo>
                  <a:lnTo>
                    <a:pt x="542" y="183"/>
                  </a:lnTo>
                  <a:lnTo>
                    <a:pt x="542" y="196"/>
                  </a:lnTo>
                  <a:lnTo>
                    <a:pt x="539" y="209"/>
                  </a:lnTo>
                  <a:lnTo>
                    <a:pt x="535" y="221"/>
                  </a:lnTo>
                  <a:lnTo>
                    <a:pt x="528" y="233"/>
                  </a:lnTo>
                  <a:lnTo>
                    <a:pt x="520" y="244"/>
                  </a:lnTo>
                  <a:lnTo>
                    <a:pt x="509" y="254"/>
                  </a:lnTo>
                  <a:lnTo>
                    <a:pt x="495" y="263"/>
                  </a:lnTo>
                  <a:lnTo>
                    <a:pt x="480" y="272"/>
                  </a:lnTo>
                  <a:lnTo>
                    <a:pt x="464" y="279"/>
                  </a:lnTo>
                  <a:lnTo>
                    <a:pt x="444" y="285"/>
                  </a:lnTo>
                  <a:lnTo>
                    <a:pt x="423" y="289"/>
                  </a:lnTo>
                  <a:lnTo>
                    <a:pt x="399" y="294"/>
                  </a:lnTo>
                  <a:lnTo>
                    <a:pt x="374" y="296"/>
                  </a:lnTo>
                  <a:lnTo>
                    <a:pt x="347" y="296"/>
                  </a:lnTo>
                  <a:lnTo>
                    <a:pt x="317" y="295"/>
                  </a:lnTo>
                  <a:lnTo>
                    <a:pt x="286" y="292"/>
                  </a:lnTo>
                  <a:lnTo>
                    <a:pt x="253" y="2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406900" y="3721100"/>
              <a:ext cx="22225" cy="14288"/>
            </a:xfrm>
            <a:custGeom>
              <a:avLst/>
              <a:gdLst/>
              <a:ahLst/>
              <a:cxnLst>
                <a:cxn ang="0">
                  <a:pos x="182" y="263"/>
                </a:cxn>
                <a:cxn ang="0">
                  <a:pos x="135" y="254"/>
                </a:cxn>
                <a:cxn ang="0">
                  <a:pos x="95" y="241"/>
                </a:cxn>
                <a:cxn ang="0">
                  <a:pos x="63" y="223"/>
                </a:cxn>
                <a:cxn ang="0">
                  <a:pos x="37" y="202"/>
                </a:cxn>
                <a:cxn ang="0">
                  <a:pos x="18" y="179"/>
                </a:cxn>
                <a:cxn ang="0">
                  <a:pos x="6" y="155"/>
                </a:cxn>
                <a:cxn ang="0">
                  <a:pos x="0" y="130"/>
                </a:cxn>
                <a:cxn ang="0">
                  <a:pos x="2" y="105"/>
                </a:cxn>
                <a:cxn ang="0">
                  <a:pos x="11" y="81"/>
                </a:cxn>
                <a:cxn ang="0">
                  <a:pos x="25" y="59"/>
                </a:cxn>
                <a:cxn ang="0">
                  <a:pos x="47" y="39"/>
                </a:cxn>
                <a:cxn ang="0">
                  <a:pos x="76" y="22"/>
                </a:cxn>
                <a:cxn ang="0">
                  <a:pos x="111" y="10"/>
                </a:cxn>
                <a:cxn ang="0">
                  <a:pos x="152" y="2"/>
                </a:cxn>
                <a:cxn ang="0">
                  <a:pos x="200" y="0"/>
                </a:cxn>
                <a:cxn ang="0">
                  <a:pos x="253" y="4"/>
                </a:cxn>
                <a:cxn ang="0">
                  <a:pos x="299" y="13"/>
                </a:cxn>
                <a:cxn ang="0">
                  <a:pos x="339" y="26"/>
                </a:cxn>
                <a:cxn ang="0">
                  <a:pos x="371" y="45"/>
                </a:cxn>
                <a:cxn ang="0">
                  <a:pos x="397" y="65"/>
                </a:cxn>
                <a:cxn ang="0">
                  <a:pos x="416" y="88"/>
                </a:cxn>
                <a:cxn ang="0">
                  <a:pos x="428" y="113"/>
                </a:cxn>
                <a:cxn ang="0">
                  <a:pos x="434" y="137"/>
                </a:cxn>
                <a:cxn ang="0">
                  <a:pos x="433" y="163"/>
                </a:cxn>
                <a:cxn ang="0">
                  <a:pos x="423" y="186"/>
                </a:cxn>
                <a:cxn ang="0">
                  <a:pos x="409" y="208"/>
                </a:cxn>
                <a:cxn ang="0">
                  <a:pos x="388" y="229"/>
                </a:cxn>
                <a:cxn ang="0">
                  <a:pos x="359" y="245"/>
                </a:cxn>
                <a:cxn ang="0">
                  <a:pos x="324" y="257"/>
                </a:cxn>
                <a:cxn ang="0">
                  <a:pos x="282" y="265"/>
                </a:cxn>
                <a:cxn ang="0">
                  <a:pos x="234" y="267"/>
                </a:cxn>
              </a:cxnLst>
              <a:rect l="0" t="0" r="r" b="b"/>
              <a:pathLst>
                <a:path w="434" h="267">
                  <a:moveTo>
                    <a:pt x="207" y="265"/>
                  </a:moveTo>
                  <a:lnTo>
                    <a:pt x="182" y="263"/>
                  </a:lnTo>
                  <a:lnTo>
                    <a:pt x="157" y="259"/>
                  </a:lnTo>
                  <a:lnTo>
                    <a:pt x="135" y="254"/>
                  </a:lnTo>
                  <a:lnTo>
                    <a:pt x="115" y="248"/>
                  </a:lnTo>
                  <a:lnTo>
                    <a:pt x="95" y="241"/>
                  </a:lnTo>
                  <a:lnTo>
                    <a:pt x="78" y="232"/>
                  </a:lnTo>
                  <a:lnTo>
                    <a:pt x="63" y="223"/>
                  </a:lnTo>
                  <a:lnTo>
                    <a:pt x="49" y="213"/>
                  </a:lnTo>
                  <a:lnTo>
                    <a:pt x="37" y="202"/>
                  </a:lnTo>
                  <a:lnTo>
                    <a:pt x="27" y="191"/>
                  </a:lnTo>
                  <a:lnTo>
                    <a:pt x="18" y="179"/>
                  </a:lnTo>
                  <a:lnTo>
                    <a:pt x="12" y="168"/>
                  </a:lnTo>
                  <a:lnTo>
                    <a:pt x="6" y="155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6" y="92"/>
                  </a:lnTo>
                  <a:lnTo>
                    <a:pt x="11" y="81"/>
                  </a:lnTo>
                  <a:lnTo>
                    <a:pt x="17" y="69"/>
                  </a:lnTo>
                  <a:lnTo>
                    <a:pt x="25" y="59"/>
                  </a:lnTo>
                  <a:lnTo>
                    <a:pt x="35" y="49"/>
                  </a:lnTo>
                  <a:lnTo>
                    <a:pt x="47" y="39"/>
                  </a:lnTo>
                  <a:lnTo>
                    <a:pt x="61" y="29"/>
                  </a:lnTo>
                  <a:lnTo>
                    <a:pt x="76" y="22"/>
                  </a:lnTo>
                  <a:lnTo>
                    <a:pt x="92" y="15"/>
                  </a:lnTo>
                  <a:lnTo>
                    <a:pt x="111" y="10"/>
                  </a:lnTo>
                  <a:lnTo>
                    <a:pt x="131" y="5"/>
                  </a:lnTo>
                  <a:lnTo>
                    <a:pt x="152" y="2"/>
                  </a:lnTo>
                  <a:lnTo>
                    <a:pt x="176" y="0"/>
                  </a:lnTo>
                  <a:lnTo>
                    <a:pt x="200" y="0"/>
                  </a:lnTo>
                  <a:lnTo>
                    <a:pt x="227" y="1"/>
                  </a:lnTo>
                  <a:lnTo>
                    <a:pt x="253" y="4"/>
                  </a:lnTo>
                  <a:lnTo>
                    <a:pt x="277" y="8"/>
                  </a:lnTo>
                  <a:lnTo>
                    <a:pt x="299" y="13"/>
                  </a:lnTo>
                  <a:lnTo>
                    <a:pt x="320" y="19"/>
                  </a:lnTo>
                  <a:lnTo>
                    <a:pt x="339" y="26"/>
                  </a:lnTo>
                  <a:lnTo>
                    <a:pt x="356" y="36"/>
                  </a:lnTo>
                  <a:lnTo>
                    <a:pt x="371" y="45"/>
                  </a:lnTo>
                  <a:lnTo>
                    <a:pt x="386" y="55"/>
                  </a:lnTo>
                  <a:lnTo>
                    <a:pt x="397" y="65"/>
                  </a:lnTo>
                  <a:lnTo>
                    <a:pt x="408" y="76"/>
                  </a:lnTo>
                  <a:lnTo>
                    <a:pt x="416" y="88"/>
                  </a:lnTo>
                  <a:lnTo>
                    <a:pt x="423" y="100"/>
                  </a:lnTo>
                  <a:lnTo>
                    <a:pt x="428" y="113"/>
                  </a:lnTo>
                  <a:lnTo>
                    <a:pt x="432" y="125"/>
                  </a:lnTo>
                  <a:lnTo>
                    <a:pt x="434" y="137"/>
                  </a:lnTo>
                  <a:lnTo>
                    <a:pt x="434" y="149"/>
                  </a:lnTo>
                  <a:lnTo>
                    <a:pt x="433" y="163"/>
                  </a:lnTo>
                  <a:lnTo>
                    <a:pt x="428" y="175"/>
                  </a:lnTo>
                  <a:lnTo>
                    <a:pt x="423" y="186"/>
                  </a:lnTo>
                  <a:lnTo>
                    <a:pt x="417" y="198"/>
                  </a:lnTo>
                  <a:lnTo>
                    <a:pt x="409" y="208"/>
                  </a:lnTo>
                  <a:lnTo>
                    <a:pt x="399" y="219"/>
                  </a:lnTo>
                  <a:lnTo>
                    <a:pt x="388" y="229"/>
                  </a:lnTo>
                  <a:lnTo>
                    <a:pt x="373" y="237"/>
                  </a:lnTo>
                  <a:lnTo>
                    <a:pt x="359" y="245"/>
                  </a:lnTo>
                  <a:lnTo>
                    <a:pt x="342" y="252"/>
                  </a:lnTo>
                  <a:lnTo>
                    <a:pt x="324" y="257"/>
                  </a:lnTo>
                  <a:lnTo>
                    <a:pt x="304" y="262"/>
                  </a:lnTo>
                  <a:lnTo>
                    <a:pt x="282" y="265"/>
                  </a:lnTo>
                  <a:lnTo>
                    <a:pt x="259" y="267"/>
                  </a:lnTo>
                  <a:lnTo>
                    <a:pt x="234" y="267"/>
                  </a:lnTo>
                  <a:lnTo>
                    <a:pt x="207" y="26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4406900" y="3740150"/>
              <a:ext cx="19050" cy="11113"/>
            </a:xfrm>
            <a:custGeom>
              <a:avLst/>
              <a:gdLst/>
              <a:ahLst/>
              <a:cxnLst>
                <a:cxn ang="0">
                  <a:pos x="177" y="213"/>
                </a:cxn>
                <a:cxn ang="0">
                  <a:pos x="135" y="217"/>
                </a:cxn>
                <a:cxn ang="0">
                  <a:pos x="99" y="217"/>
                </a:cxn>
                <a:cxn ang="0">
                  <a:pos x="69" y="212"/>
                </a:cxn>
                <a:cxn ang="0">
                  <a:pos x="43" y="203"/>
                </a:cxn>
                <a:cxn ang="0">
                  <a:pos x="24" y="191"/>
                </a:cxn>
                <a:cxn ang="0">
                  <a:pos x="10" y="176"/>
                </a:cxn>
                <a:cxn ang="0">
                  <a:pos x="2" y="159"/>
                </a:cxn>
                <a:cxn ang="0">
                  <a:pos x="0" y="140"/>
                </a:cxn>
                <a:cxn ang="0">
                  <a:pos x="3" y="120"/>
                </a:cxn>
                <a:cxn ang="0">
                  <a:pos x="12" y="101"/>
                </a:cxn>
                <a:cxn ang="0">
                  <a:pos x="26" y="81"/>
                </a:cxn>
                <a:cxn ang="0">
                  <a:pos x="47" y="62"/>
                </a:cxn>
                <a:cxn ang="0">
                  <a:pos x="74" y="44"/>
                </a:cxn>
                <a:cxn ang="0">
                  <a:pos x="107" y="29"/>
                </a:cxn>
                <a:cxn ang="0">
                  <a:pos x="146" y="17"/>
                </a:cxn>
                <a:cxn ang="0">
                  <a:pos x="190" y="7"/>
                </a:cxn>
                <a:cxn ang="0">
                  <a:pos x="232" y="1"/>
                </a:cxn>
                <a:cxn ang="0">
                  <a:pos x="268" y="0"/>
                </a:cxn>
                <a:cxn ang="0">
                  <a:pos x="298" y="6"/>
                </a:cxn>
                <a:cxn ang="0">
                  <a:pos x="324" y="14"/>
                </a:cxn>
                <a:cxn ang="0">
                  <a:pos x="343" y="26"/>
                </a:cxn>
                <a:cxn ang="0">
                  <a:pos x="357" y="41"/>
                </a:cxn>
                <a:cxn ang="0">
                  <a:pos x="365" y="57"/>
                </a:cxn>
                <a:cxn ang="0">
                  <a:pos x="368" y="77"/>
                </a:cxn>
                <a:cxn ang="0">
                  <a:pos x="364" y="96"/>
                </a:cxn>
                <a:cxn ang="0">
                  <a:pos x="356" y="116"/>
                </a:cxn>
                <a:cxn ang="0">
                  <a:pos x="341" y="137"/>
                </a:cxn>
                <a:cxn ang="0">
                  <a:pos x="320" y="155"/>
                </a:cxn>
                <a:cxn ang="0">
                  <a:pos x="293" y="173"/>
                </a:cxn>
                <a:cxn ang="0">
                  <a:pos x="260" y="190"/>
                </a:cxn>
                <a:cxn ang="0">
                  <a:pos x="222" y="203"/>
                </a:cxn>
              </a:cxnLst>
              <a:rect l="0" t="0" r="r" b="b"/>
              <a:pathLst>
                <a:path w="368" h="218">
                  <a:moveTo>
                    <a:pt x="199" y="208"/>
                  </a:moveTo>
                  <a:lnTo>
                    <a:pt x="177" y="213"/>
                  </a:lnTo>
                  <a:lnTo>
                    <a:pt x="155" y="216"/>
                  </a:lnTo>
                  <a:lnTo>
                    <a:pt x="135" y="217"/>
                  </a:lnTo>
                  <a:lnTo>
                    <a:pt x="117" y="218"/>
                  </a:lnTo>
                  <a:lnTo>
                    <a:pt x="99" y="217"/>
                  </a:lnTo>
                  <a:lnTo>
                    <a:pt x="83" y="215"/>
                  </a:lnTo>
                  <a:lnTo>
                    <a:pt x="69" y="212"/>
                  </a:lnTo>
                  <a:lnTo>
                    <a:pt x="56" y="208"/>
                  </a:lnTo>
                  <a:lnTo>
                    <a:pt x="43" y="203"/>
                  </a:lnTo>
                  <a:lnTo>
                    <a:pt x="33" y="198"/>
                  </a:lnTo>
                  <a:lnTo>
                    <a:pt x="24" y="191"/>
                  </a:lnTo>
                  <a:lnTo>
                    <a:pt x="16" y="184"/>
                  </a:lnTo>
                  <a:lnTo>
                    <a:pt x="10" y="176"/>
                  </a:lnTo>
                  <a:lnTo>
                    <a:pt x="5" y="167"/>
                  </a:lnTo>
                  <a:lnTo>
                    <a:pt x="2" y="159"/>
                  </a:lnTo>
                  <a:lnTo>
                    <a:pt x="0" y="150"/>
                  </a:lnTo>
                  <a:lnTo>
                    <a:pt x="0" y="140"/>
                  </a:lnTo>
                  <a:lnTo>
                    <a:pt x="0" y="131"/>
                  </a:lnTo>
                  <a:lnTo>
                    <a:pt x="3" y="120"/>
                  </a:lnTo>
                  <a:lnTo>
                    <a:pt x="6" y="110"/>
                  </a:lnTo>
                  <a:lnTo>
                    <a:pt x="12" y="101"/>
                  </a:lnTo>
                  <a:lnTo>
                    <a:pt x="18" y="91"/>
                  </a:lnTo>
                  <a:lnTo>
                    <a:pt x="26" y="81"/>
                  </a:lnTo>
                  <a:lnTo>
                    <a:pt x="36" y="72"/>
                  </a:lnTo>
                  <a:lnTo>
                    <a:pt x="47" y="62"/>
                  </a:lnTo>
                  <a:lnTo>
                    <a:pt x="60" y="53"/>
                  </a:lnTo>
                  <a:lnTo>
                    <a:pt x="74" y="44"/>
                  </a:lnTo>
                  <a:lnTo>
                    <a:pt x="89" y="37"/>
                  </a:lnTo>
                  <a:lnTo>
                    <a:pt x="107" y="29"/>
                  </a:lnTo>
                  <a:lnTo>
                    <a:pt x="126" y="23"/>
                  </a:lnTo>
                  <a:lnTo>
                    <a:pt x="146" y="17"/>
                  </a:lnTo>
                  <a:lnTo>
                    <a:pt x="168" y="11"/>
                  </a:lnTo>
                  <a:lnTo>
                    <a:pt x="190" y="7"/>
                  </a:lnTo>
                  <a:lnTo>
                    <a:pt x="211" y="2"/>
                  </a:lnTo>
                  <a:lnTo>
                    <a:pt x="232" y="1"/>
                  </a:lnTo>
                  <a:lnTo>
                    <a:pt x="250" y="0"/>
                  </a:lnTo>
                  <a:lnTo>
                    <a:pt x="268" y="0"/>
                  </a:lnTo>
                  <a:lnTo>
                    <a:pt x="284" y="2"/>
                  </a:lnTo>
                  <a:lnTo>
                    <a:pt x="298" y="6"/>
                  </a:lnTo>
                  <a:lnTo>
                    <a:pt x="311" y="10"/>
                  </a:lnTo>
                  <a:lnTo>
                    <a:pt x="324" y="14"/>
                  </a:lnTo>
                  <a:lnTo>
                    <a:pt x="334" y="20"/>
                  </a:lnTo>
                  <a:lnTo>
                    <a:pt x="343" y="26"/>
                  </a:lnTo>
                  <a:lnTo>
                    <a:pt x="351" y="33"/>
                  </a:lnTo>
                  <a:lnTo>
                    <a:pt x="357" y="41"/>
                  </a:lnTo>
                  <a:lnTo>
                    <a:pt x="362" y="49"/>
                  </a:lnTo>
                  <a:lnTo>
                    <a:pt x="365" y="57"/>
                  </a:lnTo>
                  <a:lnTo>
                    <a:pt x="367" y="67"/>
                  </a:lnTo>
                  <a:lnTo>
                    <a:pt x="368" y="77"/>
                  </a:lnTo>
                  <a:lnTo>
                    <a:pt x="367" y="86"/>
                  </a:lnTo>
                  <a:lnTo>
                    <a:pt x="364" y="96"/>
                  </a:lnTo>
                  <a:lnTo>
                    <a:pt x="361" y="106"/>
                  </a:lnTo>
                  <a:lnTo>
                    <a:pt x="356" y="116"/>
                  </a:lnTo>
                  <a:lnTo>
                    <a:pt x="349" y="127"/>
                  </a:lnTo>
                  <a:lnTo>
                    <a:pt x="341" y="137"/>
                  </a:lnTo>
                  <a:lnTo>
                    <a:pt x="331" y="146"/>
                  </a:lnTo>
                  <a:lnTo>
                    <a:pt x="320" y="155"/>
                  </a:lnTo>
                  <a:lnTo>
                    <a:pt x="307" y="164"/>
                  </a:lnTo>
                  <a:lnTo>
                    <a:pt x="293" y="173"/>
                  </a:lnTo>
                  <a:lnTo>
                    <a:pt x="278" y="182"/>
                  </a:lnTo>
                  <a:lnTo>
                    <a:pt x="260" y="190"/>
                  </a:lnTo>
                  <a:lnTo>
                    <a:pt x="241" y="197"/>
                  </a:lnTo>
                  <a:lnTo>
                    <a:pt x="222" y="203"/>
                  </a:lnTo>
                  <a:lnTo>
                    <a:pt x="199" y="20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410075" y="3757613"/>
              <a:ext cx="15875" cy="12700"/>
            </a:xfrm>
            <a:custGeom>
              <a:avLst/>
              <a:gdLst/>
              <a:ahLst/>
              <a:cxnLst>
                <a:cxn ang="0">
                  <a:pos x="173" y="228"/>
                </a:cxn>
                <a:cxn ang="0">
                  <a:pos x="137" y="238"/>
                </a:cxn>
                <a:cxn ang="0">
                  <a:pos x="105" y="243"/>
                </a:cxn>
                <a:cxn ang="0">
                  <a:pos x="77" y="242"/>
                </a:cxn>
                <a:cxn ang="0">
                  <a:pos x="53" y="237"/>
                </a:cxn>
                <a:cxn ang="0">
                  <a:pos x="34" y="227"/>
                </a:cxn>
                <a:cxn ang="0">
                  <a:pos x="19" y="213"/>
                </a:cxn>
                <a:cxn ang="0">
                  <a:pos x="7" y="197"/>
                </a:cxn>
                <a:cxn ang="0">
                  <a:pos x="1" y="179"/>
                </a:cxn>
                <a:cxn ang="0">
                  <a:pos x="0" y="158"/>
                </a:cxn>
                <a:cxn ang="0">
                  <a:pos x="4" y="136"/>
                </a:cxn>
                <a:cxn ang="0">
                  <a:pos x="14" y="114"/>
                </a:cxn>
                <a:cxn ang="0">
                  <a:pos x="29" y="91"/>
                </a:cxn>
                <a:cxn ang="0">
                  <a:pos x="49" y="70"/>
                </a:cxn>
                <a:cxn ang="0">
                  <a:pos x="75" y="50"/>
                </a:cxn>
                <a:cxn ang="0">
                  <a:pos x="106" y="31"/>
                </a:cxn>
                <a:cxn ang="0">
                  <a:pos x="144" y="15"/>
                </a:cxn>
                <a:cxn ang="0">
                  <a:pos x="180" y="5"/>
                </a:cxn>
                <a:cxn ang="0">
                  <a:pos x="211" y="0"/>
                </a:cxn>
                <a:cxn ang="0">
                  <a:pos x="240" y="1"/>
                </a:cxn>
                <a:cxn ang="0">
                  <a:pos x="263" y="6"/>
                </a:cxn>
                <a:cxn ang="0">
                  <a:pos x="283" y="16"/>
                </a:cxn>
                <a:cxn ang="0">
                  <a:pos x="298" y="29"/>
                </a:cxn>
                <a:cxn ang="0">
                  <a:pos x="309" y="46"/>
                </a:cxn>
                <a:cxn ang="0">
                  <a:pos x="315" y="64"/>
                </a:cxn>
                <a:cxn ang="0">
                  <a:pos x="316" y="85"/>
                </a:cxn>
                <a:cxn ang="0">
                  <a:pos x="312" y="107"/>
                </a:cxn>
                <a:cxn ang="0">
                  <a:pos x="303" y="129"/>
                </a:cxn>
                <a:cxn ang="0">
                  <a:pos x="288" y="151"/>
                </a:cxn>
                <a:cxn ang="0">
                  <a:pos x="267" y="173"/>
                </a:cxn>
                <a:cxn ang="0">
                  <a:pos x="242" y="193"/>
                </a:cxn>
                <a:cxn ang="0">
                  <a:pos x="210" y="211"/>
                </a:cxn>
              </a:cxnLst>
              <a:rect l="0" t="0" r="r" b="b"/>
              <a:pathLst>
                <a:path w="316" h="243">
                  <a:moveTo>
                    <a:pt x="192" y="220"/>
                  </a:moveTo>
                  <a:lnTo>
                    <a:pt x="173" y="228"/>
                  </a:lnTo>
                  <a:lnTo>
                    <a:pt x="154" y="234"/>
                  </a:lnTo>
                  <a:lnTo>
                    <a:pt x="137" y="238"/>
                  </a:lnTo>
                  <a:lnTo>
                    <a:pt x="121" y="241"/>
                  </a:lnTo>
                  <a:lnTo>
                    <a:pt x="105" y="243"/>
                  </a:lnTo>
                  <a:lnTo>
                    <a:pt x="91" y="243"/>
                  </a:lnTo>
                  <a:lnTo>
                    <a:pt x="77" y="242"/>
                  </a:lnTo>
                  <a:lnTo>
                    <a:pt x="65" y="240"/>
                  </a:lnTo>
                  <a:lnTo>
                    <a:pt x="53" y="237"/>
                  </a:lnTo>
                  <a:lnTo>
                    <a:pt x="43" y="232"/>
                  </a:lnTo>
                  <a:lnTo>
                    <a:pt x="34" y="227"/>
                  </a:lnTo>
                  <a:lnTo>
                    <a:pt x="26" y="221"/>
                  </a:lnTo>
                  <a:lnTo>
                    <a:pt x="19" y="213"/>
                  </a:lnTo>
                  <a:lnTo>
                    <a:pt x="13" y="205"/>
                  </a:lnTo>
                  <a:lnTo>
                    <a:pt x="7" y="197"/>
                  </a:lnTo>
                  <a:lnTo>
                    <a:pt x="4" y="188"/>
                  </a:lnTo>
                  <a:lnTo>
                    <a:pt x="1" y="179"/>
                  </a:lnTo>
                  <a:lnTo>
                    <a:pt x="0" y="169"/>
                  </a:lnTo>
                  <a:lnTo>
                    <a:pt x="0" y="158"/>
                  </a:lnTo>
                  <a:lnTo>
                    <a:pt x="2" y="147"/>
                  </a:lnTo>
                  <a:lnTo>
                    <a:pt x="4" y="136"/>
                  </a:lnTo>
                  <a:lnTo>
                    <a:pt x="8" y="125"/>
                  </a:lnTo>
                  <a:lnTo>
                    <a:pt x="14" y="114"/>
                  </a:lnTo>
                  <a:lnTo>
                    <a:pt x="21" y="103"/>
                  </a:lnTo>
                  <a:lnTo>
                    <a:pt x="29" y="91"/>
                  </a:lnTo>
                  <a:lnTo>
                    <a:pt x="38" y="81"/>
                  </a:lnTo>
                  <a:lnTo>
                    <a:pt x="49" y="70"/>
                  </a:lnTo>
                  <a:lnTo>
                    <a:pt x="61" y="60"/>
                  </a:lnTo>
                  <a:lnTo>
                    <a:pt x="75" y="50"/>
                  </a:lnTo>
                  <a:lnTo>
                    <a:pt x="90" y="41"/>
                  </a:lnTo>
                  <a:lnTo>
                    <a:pt x="106" y="31"/>
                  </a:lnTo>
                  <a:lnTo>
                    <a:pt x="125" y="22"/>
                  </a:lnTo>
                  <a:lnTo>
                    <a:pt x="144" y="15"/>
                  </a:lnTo>
                  <a:lnTo>
                    <a:pt x="162" y="9"/>
                  </a:lnTo>
                  <a:lnTo>
                    <a:pt x="180" y="5"/>
                  </a:lnTo>
                  <a:lnTo>
                    <a:pt x="196" y="2"/>
                  </a:lnTo>
                  <a:lnTo>
                    <a:pt x="211" y="0"/>
                  </a:lnTo>
                  <a:lnTo>
                    <a:pt x="226" y="0"/>
                  </a:lnTo>
                  <a:lnTo>
                    <a:pt x="240" y="1"/>
                  </a:lnTo>
                  <a:lnTo>
                    <a:pt x="252" y="3"/>
                  </a:lnTo>
                  <a:lnTo>
                    <a:pt x="263" y="6"/>
                  </a:lnTo>
                  <a:lnTo>
                    <a:pt x="273" y="11"/>
                  </a:lnTo>
                  <a:lnTo>
                    <a:pt x="283" y="16"/>
                  </a:lnTo>
                  <a:lnTo>
                    <a:pt x="291" y="22"/>
                  </a:lnTo>
                  <a:lnTo>
                    <a:pt x="298" y="29"/>
                  </a:lnTo>
                  <a:lnTo>
                    <a:pt x="304" y="37"/>
                  </a:lnTo>
                  <a:lnTo>
                    <a:pt x="309" y="46"/>
                  </a:lnTo>
                  <a:lnTo>
                    <a:pt x="312" y="55"/>
                  </a:lnTo>
                  <a:lnTo>
                    <a:pt x="315" y="64"/>
                  </a:lnTo>
                  <a:lnTo>
                    <a:pt x="316" y="74"/>
                  </a:lnTo>
                  <a:lnTo>
                    <a:pt x="316" y="85"/>
                  </a:lnTo>
                  <a:lnTo>
                    <a:pt x="314" y="95"/>
                  </a:lnTo>
                  <a:lnTo>
                    <a:pt x="312" y="107"/>
                  </a:lnTo>
                  <a:lnTo>
                    <a:pt x="308" y="118"/>
                  </a:lnTo>
                  <a:lnTo>
                    <a:pt x="303" y="129"/>
                  </a:lnTo>
                  <a:lnTo>
                    <a:pt x="296" y="140"/>
                  </a:lnTo>
                  <a:lnTo>
                    <a:pt x="288" y="151"/>
                  </a:lnTo>
                  <a:lnTo>
                    <a:pt x="279" y="162"/>
                  </a:lnTo>
                  <a:lnTo>
                    <a:pt x="267" y="173"/>
                  </a:lnTo>
                  <a:lnTo>
                    <a:pt x="255" y="183"/>
                  </a:lnTo>
                  <a:lnTo>
                    <a:pt x="242" y="193"/>
                  </a:lnTo>
                  <a:lnTo>
                    <a:pt x="227" y="202"/>
                  </a:lnTo>
                  <a:lnTo>
                    <a:pt x="210" y="211"/>
                  </a:lnTo>
                  <a:lnTo>
                    <a:pt x="192" y="2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413250" y="3773488"/>
              <a:ext cx="14288" cy="14288"/>
            </a:xfrm>
            <a:custGeom>
              <a:avLst/>
              <a:gdLst/>
              <a:ahLst/>
              <a:cxnLst>
                <a:cxn ang="0">
                  <a:pos x="179" y="237"/>
                </a:cxn>
                <a:cxn ang="0">
                  <a:pos x="149" y="256"/>
                </a:cxn>
                <a:cxn ang="0">
                  <a:pos x="121" y="267"/>
                </a:cxn>
                <a:cxn ang="0">
                  <a:pos x="95" y="272"/>
                </a:cxn>
                <a:cxn ang="0">
                  <a:pos x="72" y="272"/>
                </a:cxn>
                <a:cxn ang="0">
                  <a:pos x="52" y="267"/>
                </a:cxn>
                <a:cxn ang="0">
                  <a:pos x="33" y="258"/>
                </a:cxn>
                <a:cxn ang="0">
                  <a:pos x="19" y="243"/>
                </a:cxn>
                <a:cxn ang="0">
                  <a:pos x="9" y="227"/>
                </a:cxn>
                <a:cxn ang="0">
                  <a:pos x="3" y="208"/>
                </a:cxn>
                <a:cxn ang="0">
                  <a:pos x="0" y="185"/>
                </a:cxn>
                <a:cxn ang="0">
                  <a:pos x="3" y="162"/>
                </a:cxn>
                <a:cxn ang="0">
                  <a:pos x="10" y="137"/>
                </a:cxn>
                <a:cxn ang="0">
                  <a:pos x="22" y="111"/>
                </a:cxn>
                <a:cxn ang="0">
                  <a:pos x="40" y="86"/>
                </a:cxn>
                <a:cxn ang="0">
                  <a:pos x="65" y="60"/>
                </a:cxn>
                <a:cxn ang="0">
                  <a:pos x="95" y="36"/>
                </a:cxn>
                <a:cxn ang="0">
                  <a:pos x="125" y="19"/>
                </a:cxn>
                <a:cxn ang="0">
                  <a:pos x="153" y="6"/>
                </a:cxn>
                <a:cxn ang="0">
                  <a:pos x="180" y="1"/>
                </a:cxn>
                <a:cxn ang="0">
                  <a:pos x="203" y="1"/>
                </a:cxn>
                <a:cxn ang="0">
                  <a:pos x="224" y="6"/>
                </a:cxn>
                <a:cxn ang="0">
                  <a:pos x="241" y="17"/>
                </a:cxn>
                <a:cxn ang="0">
                  <a:pos x="255" y="30"/>
                </a:cxn>
                <a:cxn ang="0">
                  <a:pos x="266" y="46"/>
                </a:cxn>
                <a:cxn ang="0">
                  <a:pos x="273" y="66"/>
                </a:cxn>
                <a:cxn ang="0">
                  <a:pos x="275" y="88"/>
                </a:cxn>
                <a:cxn ang="0">
                  <a:pos x="272" y="111"/>
                </a:cxn>
                <a:cxn ang="0">
                  <a:pos x="264" y="137"/>
                </a:cxn>
                <a:cxn ang="0">
                  <a:pos x="251" y="162"/>
                </a:cxn>
                <a:cxn ang="0">
                  <a:pos x="233" y="188"/>
                </a:cxn>
                <a:cxn ang="0">
                  <a:pos x="209" y="213"/>
                </a:cxn>
              </a:cxnLst>
              <a:rect l="0" t="0" r="r" b="b"/>
              <a:pathLst>
                <a:path w="275" h="273">
                  <a:moveTo>
                    <a:pt x="194" y="225"/>
                  </a:moveTo>
                  <a:lnTo>
                    <a:pt x="179" y="237"/>
                  </a:lnTo>
                  <a:lnTo>
                    <a:pt x="164" y="248"/>
                  </a:lnTo>
                  <a:lnTo>
                    <a:pt x="149" y="256"/>
                  </a:lnTo>
                  <a:lnTo>
                    <a:pt x="135" y="262"/>
                  </a:lnTo>
                  <a:lnTo>
                    <a:pt x="121" y="267"/>
                  </a:lnTo>
                  <a:lnTo>
                    <a:pt x="108" y="270"/>
                  </a:lnTo>
                  <a:lnTo>
                    <a:pt x="95" y="272"/>
                  </a:lnTo>
                  <a:lnTo>
                    <a:pt x="83" y="273"/>
                  </a:lnTo>
                  <a:lnTo>
                    <a:pt x="72" y="272"/>
                  </a:lnTo>
                  <a:lnTo>
                    <a:pt x="61" y="270"/>
                  </a:lnTo>
                  <a:lnTo>
                    <a:pt x="52" y="267"/>
                  </a:lnTo>
                  <a:lnTo>
                    <a:pt x="42" y="263"/>
                  </a:lnTo>
                  <a:lnTo>
                    <a:pt x="33" y="258"/>
                  </a:lnTo>
                  <a:lnTo>
                    <a:pt x="26" y="252"/>
                  </a:lnTo>
                  <a:lnTo>
                    <a:pt x="19" y="243"/>
                  </a:lnTo>
                  <a:lnTo>
                    <a:pt x="14" y="236"/>
                  </a:lnTo>
                  <a:lnTo>
                    <a:pt x="9" y="227"/>
                  </a:lnTo>
                  <a:lnTo>
                    <a:pt x="5" y="218"/>
                  </a:lnTo>
                  <a:lnTo>
                    <a:pt x="3" y="208"/>
                  </a:lnTo>
                  <a:lnTo>
                    <a:pt x="1" y="197"/>
                  </a:lnTo>
                  <a:lnTo>
                    <a:pt x="0" y="185"/>
                  </a:lnTo>
                  <a:lnTo>
                    <a:pt x="1" y="174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7"/>
                  </a:lnTo>
                  <a:lnTo>
                    <a:pt x="16" y="124"/>
                  </a:lnTo>
                  <a:lnTo>
                    <a:pt x="22" y="111"/>
                  </a:lnTo>
                  <a:lnTo>
                    <a:pt x="31" y="98"/>
                  </a:lnTo>
                  <a:lnTo>
                    <a:pt x="40" y="86"/>
                  </a:lnTo>
                  <a:lnTo>
                    <a:pt x="53" y="73"/>
                  </a:lnTo>
                  <a:lnTo>
                    <a:pt x="65" y="60"/>
                  </a:lnTo>
                  <a:lnTo>
                    <a:pt x="79" y="48"/>
                  </a:lnTo>
                  <a:lnTo>
                    <a:pt x="95" y="36"/>
                  </a:lnTo>
                  <a:lnTo>
                    <a:pt x="111" y="27"/>
                  </a:lnTo>
                  <a:lnTo>
                    <a:pt x="125" y="19"/>
                  </a:lnTo>
                  <a:lnTo>
                    <a:pt x="140" y="12"/>
                  </a:lnTo>
                  <a:lnTo>
                    <a:pt x="153" y="6"/>
                  </a:lnTo>
                  <a:lnTo>
                    <a:pt x="167" y="3"/>
                  </a:lnTo>
                  <a:lnTo>
                    <a:pt x="180" y="1"/>
                  </a:lnTo>
                  <a:lnTo>
                    <a:pt x="192" y="0"/>
                  </a:lnTo>
                  <a:lnTo>
                    <a:pt x="203" y="1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3" y="11"/>
                  </a:lnTo>
                  <a:lnTo>
                    <a:pt x="241" y="17"/>
                  </a:lnTo>
                  <a:lnTo>
                    <a:pt x="249" y="23"/>
                  </a:lnTo>
                  <a:lnTo>
                    <a:pt x="255" y="30"/>
                  </a:lnTo>
                  <a:lnTo>
                    <a:pt x="262" y="38"/>
                  </a:lnTo>
                  <a:lnTo>
                    <a:pt x="266" y="46"/>
                  </a:lnTo>
                  <a:lnTo>
                    <a:pt x="270" y="56"/>
                  </a:lnTo>
                  <a:lnTo>
                    <a:pt x="273" y="66"/>
                  </a:lnTo>
                  <a:lnTo>
                    <a:pt x="274" y="77"/>
                  </a:lnTo>
                  <a:lnTo>
                    <a:pt x="275" y="88"/>
                  </a:lnTo>
                  <a:lnTo>
                    <a:pt x="274" y="100"/>
                  </a:lnTo>
                  <a:lnTo>
                    <a:pt x="272" y="111"/>
                  </a:lnTo>
                  <a:lnTo>
                    <a:pt x="269" y="124"/>
                  </a:lnTo>
                  <a:lnTo>
                    <a:pt x="264" y="137"/>
                  </a:lnTo>
                  <a:lnTo>
                    <a:pt x="258" y="149"/>
                  </a:lnTo>
                  <a:lnTo>
                    <a:pt x="251" y="162"/>
                  </a:lnTo>
                  <a:lnTo>
                    <a:pt x="243" y="175"/>
                  </a:lnTo>
                  <a:lnTo>
                    <a:pt x="233" y="188"/>
                  </a:lnTo>
                  <a:lnTo>
                    <a:pt x="222" y="201"/>
                  </a:lnTo>
                  <a:lnTo>
                    <a:pt x="209" y="213"/>
                  </a:lnTo>
                  <a:lnTo>
                    <a:pt x="194" y="22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421188" y="3787775"/>
              <a:ext cx="11113" cy="14288"/>
            </a:xfrm>
            <a:custGeom>
              <a:avLst/>
              <a:gdLst/>
              <a:ahLst/>
              <a:cxnLst>
                <a:cxn ang="0">
                  <a:pos x="167" y="207"/>
                </a:cxn>
                <a:cxn ang="0">
                  <a:pos x="145" y="230"/>
                </a:cxn>
                <a:cxn ang="0">
                  <a:pos x="125" y="246"/>
                </a:cxn>
                <a:cxn ang="0">
                  <a:pos x="104" y="257"/>
                </a:cxn>
                <a:cxn ang="0">
                  <a:pos x="83" y="263"/>
                </a:cxn>
                <a:cxn ang="0">
                  <a:pos x="65" y="264"/>
                </a:cxn>
                <a:cxn ang="0">
                  <a:pos x="48" y="260"/>
                </a:cxn>
                <a:cxn ang="0">
                  <a:pos x="32" y="253"/>
                </a:cxn>
                <a:cxn ang="0">
                  <a:pos x="20" y="241"/>
                </a:cxn>
                <a:cxn ang="0">
                  <a:pos x="10" y="227"/>
                </a:cxn>
                <a:cxn ang="0">
                  <a:pos x="3" y="208"/>
                </a:cxn>
                <a:cxn ang="0">
                  <a:pos x="0" y="188"/>
                </a:cxn>
                <a:cxn ang="0">
                  <a:pos x="1" y="165"/>
                </a:cxn>
                <a:cxn ang="0">
                  <a:pos x="7" y="140"/>
                </a:cxn>
                <a:cxn ang="0">
                  <a:pos x="17" y="113"/>
                </a:cxn>
                <a:cxn ang="0">
                  <a:pos x="33" y="85"/>
                </a:cxn>
                <a:cxn ang="0">
                  <a:pos x="54" y="57"/>
                </a:cxn>
                <a:cxn ang="0">
                  <a:pos x="75" y="35"/>
                </a:cxn>
                <a:cxn ang="0">
                  <a:pos x="95" y="18"/>
                </a:cxn>
                <a:cxn ang="0">
                  <a:pos x="117" y="7"/>
                </a:cxn>
                <a:cxn ang="0">
                  <a:pos x="136" y="1"/>
                </a:cxn>
                <a:cxn ang="0">
                  <a:pos x="156" y="0"/>
                </a:cxn>
                <a:cxn ang="0">
                  <a:pos x="173" y="4"/>
                </a:cxn>
                <a:cxn ang="0">
                  <a:pos x="188" y="11"/>
                </a:cxn>
                <a:cxn ang="0">
                  <a:pos x="200" y="23"/>
                </a:cxn>
                <a:cxn ang="0">
                  <a:pos x="211" y="38"/>
                </a:cxn>
                <a:cxn ang="0">
                  <a:pos x="218" y="56"/>
                </a:cxn>
                <a:cxn ang="0">
                  <a:pos x="221" y="76"/>
                </a:cxn>
                <a:cxn ang="0">
                  <a:pos x="220" y="100"/>
                </a:cxn>
                <a:cxn ang="0">
                  <a:pos x="214" y="124"/>
                </a:cxn>
                <a:cxn ang="0">
                  <a:pos x="203" y="152"/>
                </a:cxn>
                <a:cxn ang="0">
                  <a:pos x="187" y="179"/>
                </a:cxn>
              </a:cxnLst>
              <a:rect l="0" t="0" r="r" b="b"/>
              <a:pathLst>
                <a:path w="221" h="264">
                  <a:moveTo>
                    <a:pt x="177" y="193"/>
                  </a:moveTo>
                  <a:lnTo>
                    <a:pt x="167" y="207"/>
                  </a:lnTo>
                  <a:lnTo>
                    <a:pt x="157" y="219"/>
                  </a:lnTo>
                  <a:lnTo>
                    <a:pt x="145" y="230"/>
                  </a:lnTo>
                  <a:lnTo>
                    <a:pt x="135" y="239"/>
                  </a:lnTo>
                  <a:lnTo>
                    <a:pt x="125" y="246"/>
                  </a:lnTo>
                  <a:lnTo>
                    <a:pt x="114" y="252"/>
                  </a:lnTo>
                  <a:lnTo>
                    <a:pt x="104" y="257"/>
                  </a:lnTo>
                  <a:lnTo>
                    <a:pt x="93" y="260"/>
                  </a:lnTo>
                  <a:lnTo>
                    <a:pt x="83" y="263"/>
                  </a:lnTo>
                  <a:lnTo>
                    <a:pt x="74" y="264"/>
                  </a:lnTo>
                  <a:lnTo>
                    <a:pt x="65" y="264"/>
                  </a:lnTo>
                  <a:lnTo>
                    <a:pt x="56" y="262"/>
                  </a:lnTo>
                  <a:lnTo>
                    <a:pt x="48" y="260"/>
                  </a:lnTo>
                  <a:lnTo>
                    <a:pt x="39" y="257"/>
                  </a:lnTo>
                  <a:lnTo>
                    <a:pt x="32" y="253"/>
                  </a:lnTo>
                  <a:lnTo>
                    <a:pt x="26" y="247"/>
                  </a:lnTo>
                  <a:lnTo>
                    <a:pt x="20" y="241"/>
                  </a:lnTo>
                  <a:lnTo>
                    <a:pt x="14" y="235"/>
                  </a:lnTo>
                  <a:lnTo>
                    <a:pt x="10" y="227"/>
                  </a:lnTo>
                  <a:lnTo>
                    <a:pt x="6" y="218"/>
                  </a:lnTo>
                  <a:lnTo>
                    <a:pt x="3" y="208"/>
                  </a:lnTo>
                  <a:lnTo>
                    <a:pt x="1" y="198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1" y="165"/>
                  </a:lnTo>
                  <a:lnTo>
                    <a:pt x="4" y="153"/>
                  </a:lnTo>
                  <a:lnTo>
                    <a:pt x="7" y="140"/>
                  </a:lnTo>
                  <a:lnTo>
                    <a:pt x="11" y="127"/>
                  </a:lnTo>
                  <a:lnTo>
                    <a:pt x="17" y="113"/>
                  </a:lnTo>
                  <a:lnTo>
                    <a:pt x="24" y="100"/>
                  </a:lnTo>
                  <a:lnTo>
                    <a:pt x="33" y="85"/>
                  </a:lnTo>
                  <a:lnTo>
                    <a:pt x="43" y="71"/>
                  </a:lnTo>
                  <a:lnTo>
                    <a:pt x="54" y="57"/>
                  </a:lnTo>
                  <a:lnTo>
                    <a:pt x="64" y="46"/>
                  </a:lnTo>
                  <a:lnTo>
                    <a:pt x="75" y="35"/>
                  </a:lnTo>
                  <a:lnTo>
                    <a:pt x="85" y="25"/>
                  </a:lnTo>
                  <a:lnTo>
                    <a:pt x="95" y="18"/>
                  </a:lnTo>
                  <a:lnTo>
                    <a:pt x="107" y="12"/>
                  </a:lnTo>
                  <a:lnTo>
                    <a:pt x="117" y="7"/>
                  </a:lnTo>
                  <a:lnTo>
                    <a:pt x="127" y="3"/>
                  </a:lnTo>
                  <a:lnTo>
                    <a:pt x="136" y="1"/>
                  </a:lnTo>
                  <a:lnTo>
                    <a:pt x="146" y="0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3" y="4"/>
                  </a:lnTo>
                  <a:lnTo>
                    <a:pt x="181" y="7"/>
                  </a:lnTo>
                  <a:lnTo>
                    <a:pt x="188" y="11"/>
                  </a:lnTo>
                  <a:lnTo>
                    <a:pt x="194" y="16"/>
                  </a:lnTo>
                  <a:lnTo>
                    <a:pt x="200" y="23"/>
                  </a:lnTo>
                  <a:lnTo>
                    <a:pt x="207" y="29"/>
                  </a:lnTo>
                  <a:lnTo>
                    <a:pt x="211" y="38"/>
                  </a:lnTo>
                  <a:lnTo>
                    <a:pt x="215" y="47"/>
                  </a:lnTo>
                  <a:lnTo>
                    <a:pt x="218" y="56"/>
                  </a:lnTo>
                  <a:lnTo>
                    <a:pt x="220" y="66"/>
                  </a:lnTo>
                  <a:lnTo>
                    <a:pt x="221" y="76"/>
                  </a:lnTo>
                  <a:lnTo>
                    <a:pt x="221" y="87"/>
                  </a:lnTo>
                  <a:lnTo>
                    <a:pt x="220" y="100"/>
                  </a:lnTo>
                  <a:lnTo>
                    <a:pt x="217" y="112"/>
                  </a:lnTo>
                  <a:lnTo>
                    <a:pt x="214" y="124"/>
                  </a:lnTo>
                  <a:lnTo>
                    <a:pt x="210" y="137"/>
                  </a:lnTo>
                  <a:lnTo>
                    <a:pt x="203" y="152"/>
                  </a:lnTo>
                  <a:lnTo>
                    <a:pt x="196" y="165"/>
                  </a:lnTo>
                  <a:lnTo>
                    <a:pt x="187" y="179"/>
                  </a:lnTo>
                  <a:lnTo>
                    <a:pt x="177" y="19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429125" y="3800475"/>
              <a:ext cx="7938" cy="11113"/>
            </a:xfrm>
            <a:custGeom>
              <a:avLst/>
              <a:gdLst/>
              <a:ahLst/>
              <a:cxnLst>
                <a:cxn ang="0">
                  <a:pos x="142" y="157"/>
                </a:cxn>
                <a:cxn ang="0">
                  <a:pos x="128" y="176"/>
                </a:cxn>
                <a:cxn ang="0">
                  <a:pos x="114" y="190"/>
                </a:cxn>
                <a:cxn ang="0">
                  <a:pos x="98" y="202"/>
                </a:cxn>
                <a:cxn ang="0">
                  <a:pos x="83" y="208"/>
                </a:cxn>
                <a:cxn ang="0">
                  <a:pos x="68" y="211"/>
                </a:cxn>
                <a:cxn ang="0">
                  <a:pos x="53" y="210"/>
                </a:cxn>
                <a:cxn ang="0">
                  <a:pos x="40" y="205"/>
                </a:cxn>
                <a:cxn ang="0">
                  <a:pos x="28" y="197"/>
                </a:cxn>
                <a:cxn ang="0">
                  <a:pos x="18" y="187"/>
                </a:cxn>
                <a:cxn ang="0">
                  <a:pos x="10" y="174"/>
                </a:cxn>
                <a:cxn ang="0">
                  <a:pos x="3" y="158"/>
                </a:cxn>
                <a:cxn ang="0">
                  <a:pos x="0" y="141"/>
                </a:cxn>
                <a:cxn ang="0">
                  <a:pos x="1" y="121"/>
                </a:cxn>
                <a:cxn ang="0">
                  <a:pos x="4" y="100"/>
                </a:cxn>
                <a:cxn ang="0">
                  <a:pos x="13" y="77"/>
                </a:cxn>
                <a:cxn ang="0">
                  <a:pos x="24" y="54"/>
                </a:cxn>
                <a:cxn ang="0">
                  <a:pos x="38" y="35"/>
                </a:cxn>
                <a:cxn ang="0">
                  <a:pos x="52" y="19"/>
                </a:cxn>
                <a:cxn ang="0">
                  <a:pos x="68" y="9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2" y="1"/>
                </a:cxn>
                <a:cxn ang="0">
                  <a:pos x="126" y="5"/>
                </a:cxn>
                <a:cxn ang="0">
                  <a:pos x="138" y="13"/>
                </a:cxn>
                <a:cxn ang="0">
                  <a:pos x="148" y="24"/>
                </a:cxn>
                <a:cxn ang="0">
                  <a:pos x="156" y="37"/>
                </a:cxn>
                <a:cxn ang="0">
                  <a:pos x="162" y="52"/>
                </a:cxn>
                <a:cxn ang="0">
                  <a:pos x="165" y="70"/>
                </a:cxn>
                <a:cxn ang="0">
                  <a:pos x="164" y="90"/>
                </a:cxn>
                <a:cxn ang="0">
                  <a:pos x="161" y="110"/>
                </a:cxn>
                <a:cxn ang="0">
                  <a:pos x="153" y="133"/>
                </a:cxn>
              </a:cxnLst>
              <a:rect l="0" t="0" r="r" b="b"/>
              <a:pathLst>
                <a:path w="165" h="211">
                  <a:moveTo>
                    <a:pt x="148" y="145"/>
                  </a:moveTo>
                  <a:lnTo>
                    <a:pt x="142" y="157"/>
                  </a:lnTo>
                  <a:lnTo>
                    <a:pt x="135" y="167"/>
                  </a:lnTo>
                  <a:lnTo>
                    <a:pt x="128" y="176"/>
                  </a:lnTo>
                  <a:lnTo>
                    <a:pt x="121" y="184"/>
                  </a:lnTo>
                  <a:lnTo>
                    <a:pt x="114" y="190"/>
                  </a:lnTo>
                  <a:lnTo>
                    <a:pt x="105" y="196"/>
                  </a:lnTo>
                  <a:lnTo>
                    <a:pt x="98" y="202"/>
                  </a:lnTo>
                  <a:lnTo>
                    <a:pt x="90" y="205"/>
                  </a:lnTo>
                  <a:lnTo>
                    <a:pt x="83" y="208"/>
                  </a:lnTo>
                  <a:lnTo>
                    <a:pt x="76" y="210"/>
                  </a:lnTo>
                  <a:lnTo>
                    <a:pt x="68" y="211"/>
                  </a:lnTo>
                  <a:lnTo>
                    <a:pt x="61" y="211"/>
                  </a:lnTo>
                  <a:lnTo>
                    <a:pt x="53" y="210"/>
                  </a:lnTo>
                  <a:lnTo>
                    <a:pt x="46" y="208"/>
                  </a:lnTo>
                  <a:lnTo>
                    <a:pt x="40" y="205"/>
                  </a:lnTo>
                  <a:lnTo>
                    <a:pt x="34" y="202"/>
                  </a:lnTo>
                  <a:lnTo>
                    <a:pt x="28" y="197"/>
                  </a:lnTo>
                  <a:lnTo>
                    <a:pt x="23" y="192"/>
                  </a:lnTo>
                  <a:lnTo>
                    <a:pt x="18" y="187"/>
                  </a:lnTo>
                  <a:lnTo>
                    <a:pt x="14" y="180"/>
                  </a:lnTo>
                  <a:lnTo>
                    <a:pt x="10" y="174"/>
                  </a:lnTo>
                  <a:lnTo>
                    <a:pt x="6" y="166"/>
                  </a:lnTo>
                  <a:lnTo>
                    <a:pt x="3" y="158"/>
                  </a:lnTo>
                  <a:lnTo>
                    <a:pt x="2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1" y="121"/>
                  </a:lnTo>
                  <a:lnTo>
                    <a:pt x="2" y="111"/>
                  </a:lnTo>
                  <a:lnTo>
                    <a:pt x="4" y="100"/>
                  </a:lnTo>
                  <a:lnTo>
                    <a:pt x="8" y="89"/>
                  </a:lnTo>
                  <a:lnTo>
                    <a:pt x="13" y="77"/>
                  </a:lnTo>
                  <a:lnTo>
                    <a:pt x="18" y="65"/>
                  </a:lnTo>
                  <a:lnTo>
                    <a:pt x="24" y="54"/>
                  </a:lnTo>
                  <a:lnTo>
                    <a:pt x="31" y="44"/>
                  </a:lnTo>
                  <a:lnTo>
                    <a:pt x="38" y="35"/>
                  </a:lnTo>
                  <a:lnTo>
                    <a:pt x="45" y="27"/>
                  </a:lnTo>
                  <a:lnTo>
                    <a:pt x="52" y="19"/>
                  </a:lnTo>
                  <a:lnTo>
                    <a:pt x="61" y="14"/>
                  </a:lnTo>
                  <a:lnTo>
                    <a:pt x="68" y="9"/>
                  </a:lnTo>
                  <a:lnTo>
                    <a:pt x="75" y="5"/>
                  </a:lnTo>
                  <a:lnTo>
                    <a:pt x="83" y="3"/>
                  </a:lnTo>
                  <a:lnTo>
                    <a:pt x="90" y="1"/>
                  </a:lnTo>
                  <a:lnTo>
                    <a:pt x="98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9" y="3"/>
                  </a:lnTo>
                  <a:lnTo>
                    <a:pt x="126" y="5"/>
                  </a:lnTo>
                  <a:lnTo>
                    <a:pt x="132" y="9"/>
                  </a:lnTo>
                  <a:lnTo>
                    <a:pt x="138" y="13"/>
                  </a:lnTo>
                  <a:lnTo>
                    <a:pt x="143" y="18"/>
                  </a:lnTo>
                  <a:lnTo>
                    <a:pt x="148" y="24"/>
                  </a:lnTo>
                  <a:lnTo>
                    <a:pt x="152" y="30"/>
                  </a:lnTo>
                  <a:lnTo>
                    <a:pt x="156" y="37"/>
                  </a:lnTo>
                  <a:lnTo>
                    <a:pt x="159" y="44"/>
                  </a:lnTo>
                  <a:lnTo>
                    <a:pt x="162" y="52"/>
                  </a:lnTo>
                  <a:lnTo>
                    <a:pt x="163" y="61"/>
                  </a:lnTo>
                  <a:lnTo>
                    <a:pt x="165" y="70"/>
                  </a:lnTo>
                  <a:lnTo>
                    <a:pt x="165" y="79"/>
                  </a:lnTo>
                  <a:lnTo>
                    <a:pt x="164" y="90"/>
                  </a:lnTo>
                  <a:lnTo>
                    <a:pt x="163" y="100"/>
                  </a:lnTo>
                  <a:lnTo>
                    <a:pt x="161" y="110"/>
                  </a:lnTo>
                  <a:lnTo>
                    <a:pt x="158" y="121"/>
                  </a:lnTo>
                  <a:lnTo>
                    <a:pt x="153" y="133"/>
                  </a:lnTo>
                  <a:lnTo>
                    <a:pt x="148" y="1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10088" y="3714750"/>
              <a:ext cx="7938" cy="11113"/>
            </a:xfrm>
            <a:custGeom>
              <a:avLst/>
              <a:gdLst/>
              <a:ahLst/>
              <a:cxnLst>
                <a:cxn ang="0">
                  <a:pos x="26" y="71"/>
                </a:cxn>
                <a:cxn ang="0">
                  <a:pos x="40" y="47"/>
                </a:cxn>
                <a:cxn ang="0">
                  <a:pos x="54" y="29"/>
                </a:cxn>
                <a:cxn ang="0">
                  <a:pos x="68" y="15"/>
                </a:cxn>
                <a:cxn ang="0">
                  <a:pos x="83" y="6"/>
                </a:cxn>
                <a:cxn ang="0">
                  <a:pos x="98" y="1"/>
                </a:cxn>
                <a:cxn ang="0">
                  <a:pos x="111" y="0"/>
                </a:cxn>
                <a:cxn ang="0">
                  <a:pos x="123" y="2"/>
                </a:cxn>
                <a:cxn ang="0">
                  <a:pos x="134" y="8"/>
                </a:cxn>
                <a:cxn ang="0">
                  <a:pos x="144" y="18"/>
                </a:cxn>
                <a:cxn ang="0">
                  <a:pos x="152" y="30"/>
                </a:cxn>
                <a:cxn ang="0">
                  <a:pos x="156" y="45"/>
                </a:cxn>
                <a:cxn ang="0">
                  <a:pos x="158" y="64"/>
                </a:cxn>
                <a:cxn ang="0">
                  <a:pos x="157" y="85"/>
                </a:cxn>
                <a:cxn ang="0">
                  <a:pos x="153" y="109"/>
                </a:cxn>
                <a:cxn ang="0">
                  <a:pos x="144" y="134"/>
                </a:cxn>
                <a:cxn ang="0">
                  <a:pos x="131" y="161"/>
                </a:cxn>
                <a:cxn ang="0">
                  <a:pos x="118" y="185"/>
                </a:cxn>
                <a:cxn ang="0">
                  <a:pos x="104" y="203"/>
                </a:cxn>
                <a:cxn ang="0">
                  <a:pos x="90" y="217"/>
                </a:cxn>
                <a:cxn ang="0">
                  <a:pos x="74" y="228"/>
                </a:cxn>
                <a:cxn ang="0">
                  <a:pos x="60" y="233"/>
                </a:cxn>
                <a:cxn ang="0">
                  <a:pos x="47" y="234"/>
                </a:cxn>
                <a:cxn ang="0">
                  <a:pos x="35" y="231"/>
                </a:cxn>
                <a:cxn ang="0">
                  <a:pos x="23" y="224"/>
                </a:cxn>
                <a:cxn ang="0">
                  <a:pos x="14" y="215"/>
                </a:cxn>
                <a:cxn ang="0">
                  <a:pos x="6" y="202"/>
                </a:cxn>
                <a:cxn ang="0">
                  <a:pos x="2" y="186"/>
                </a:cxn>
                <a:cxn ang="0">
                  <a:pos x="0" y="168"/>
                </a:cxn>
                <a:cxn ang="0">
                  <a:pos x="1" y="146"/>
                </a:cxn>
                <a:cxn ang="0">
                  <a:pos x="5" y="123"/>
                </a:cxn>
                <a:cxn ang="0">
                  <a:pos x="14" y="97"/>
                </a:cxn>
              </a:cxnLst>
              <a:rect l="0" t="0" r="r" b="b"/>
              <a:pathLst>
                <a:path w="158" h="234">
                  <a:moveTo>
                    <a:pt x="19" y="84"/>
                  </a:moveTo>
                  <a:lnTo>
                    <a:pt x="26" y="71"/>
                  </a:lnTo>
                  <a:lnTo>
                    <a:pt x="32" y="59"/>
                  </a:lnTo>
                  <a:lnTo>
                    <a:pt x="40" y="47"/>
                  </a:lnTo>
                  <a:lnTo>
                    <a:pt x="47" y="37"/>
                  </a:lnTo>
                  <a:lnTo>
                    <a:pt x="54" y="29"/>
                  </a:lnTo>
                  <a:lnTo>
                    <a:pt x="61" y="22"/>
                  </a:lnTo>
                  <a:lnTo>
                    <a:pt x="68" y="15"/>
                  </a:lnTo>
                  <a:lnTo>
                    <a:pt x="76" y="10"/>
                  </a:lnTo>
                  <a:lnTo>
                    <a:pt x="83" y="6"/>
                  </a:lnTo>
                  <a:lnTo>
                    <a:pt x="91" y="3"/>
                  </a:lnTo>
                  <a:lnTo>
                    <a:pt x="98" y="1"/>
                  </a:lnTo>
                  <a:lnTo>
                    <a:pt x="105" y="0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3" y="2"/>
                  </a:lnTo>
                  <a:lnTo>
                    <a:pt x="129" y="5"/>
                  </a:lnTo>
                  <a:lnTo>
                    <a:pt x="134" y="8"/>
                  </a:lnTo>
                  <a:lnTo>
                    <a:pt x="139" y="13"/>
                  </a:lnTo>
                  <a:lnTo>
                    <a:pt x="144" y="18"/>
                  </a:lnTo>
                  <a:lnTo>
                    <a:pt x="148" y="23"/>
                  </a:lnTo>
                  <a:lnTo>
                    <a:pt x="152" y="30"/>
                  </a:lnTo>
                  <a:lnTo>
                    <a:pt x="154" y="37"/>
                  </a:lnTo>
                  <a:lnTo>
                    <a:pt x="156" y="45"/>
                  </a:lnTo>
                  <a:lnTo>
                    <a:pt x="158" y="55"/>
                  </a:lnTo>
                  <a:lnTo>
                    <a:pt x="158" y="64"/>
                  </a:lnTo>
                  <a:lnTo>
                    <a:pt x="158" y="74"/>
                  </a:lnTo>
                  <a:lnTo>
                    <a:pt x="157" y="85"/>
                  </a:lnTo>
                  <a:lnTo>
                    <a:pt x="155" y="96"/>
                  </a:lnTo>
                  <a:lnTo>
                    <a:pt x="153" y="109"/>
                  </a:lnTo>
                  <a:lnTo>
                    <a:pt x="149" y="121"/>
                  </a:lnTo>
                  <a:lnTo>
                    <a:pt x="144" y="134"/>
                  </a:lnTo>
                  <a:lnTo>
                    <a:pt x="138" y="147"/>
                  </a:lnTo>
                  <a:lnTo>
                    <a:pt x="131" y="161"/>
                  </a:lnTo>
                  <a:lnTo>
                    <a:pt x="125" y="174"/>
                  </a:lnTo>
                  <a:lnTo>
                    <a:pt x="118" y="185"/>
                  </a:lnTo>
                  <a:lnTo>
                    <a:pt x="111" y="195"/>
                  </a:lnTo>
                  <a:lnTo>
                    <a:pt x="104" y="203"/>
                  </a:lnTo>
                  <a:lnTo>
                    <a:pt x="97" y="211"/>
                  </a:lnTo>
                  <a:lnTo>
                    <a:pt x="90" y="217"/>
                  </a:lnTo>
                  <a:lnTo>
                    <a:pt x="81" y="222"/>
                  </a:lnTo>
                  <a:lnTo>
                    <a:pt x="74" y="228"/>
                  </a:lnTo>
                  <a:lnTo>
                    <a:pt x="67" y="231"/>
                  </a:lnTo>
                  <a:lnTo>
                    <a:pt x="60" y="233"/>
                  </a:lnTo>
                  <a:lnTo>
                    <a:pt x="54" y="234"/>
                  </a:lnTo>
                  <a:lnTo>
                    <a:pt x="47" y="234"/>
                  </a:lnTo>
                  <a:lnTo>
                    <a:pt x="41" y="233"/>
                  </a:lnTo>
                  <a:lnTo>
                    <a:pt x="35" y="231"/>
                  </a:lnTo>
                  <a:lnTo>
                    <a:pt x="28" y="229"/>
                  </a:lnTo>
                  <a:lnTo>
                    <a:pt x="23" y="224"/>
                  </a:lnTo>
                  <a:lnTo>
                    <a:pt x="18" y="220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2"/>
                  </a:lnTo>
                  <a:lnTo>
                    <a:pt x="4" y="195"/>
                  </a:lnTo>
                  <a:lnTo>
                    <a:pt x="2" y="186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0" y="157"/>
                  </a:lnTo>
                  <a:lnTo>
                    <a:pt x="1" y="146"/>
                  </a:lnTo>
                  <a:lnTo>
                    <a:pt x="3" y="135"/>
                  </a:lnTo>
                  <a:lnTo>
                    <a:pt x="5" y="123"/>
                  </a:lnTo>
                  <a:lnTo>
                    <a:pt x="9" y="111"/>
                  </a:lnTo>
                  <a:lnTo>
                    <a:pt x="14" y="97"/>
                  </a:lnTo>
                  <a:lnTo>
                    <a:pt x="19" y="8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513263" y="3729038"/>
              <a:ext cx="6350" cy="9525"/>
            </a:xfrm>
            <a:custGeom>
              <a:avLst/>
              <a:gdLst/>
              <a:ahLst/>
              <a:cxnLst>
                <a:cxn ang="0">
                  <a:pos x="19" y="57"/>
                </a:cxn>
                <a:cxn ang="0">
                  <a:pos x="32" y="37"/>
                </a:cxn>
                <a:cxn ang="0">
                  <a:pos x="44" y="22"/>
                </a:cxn>
                <a:cxn ang="0">
                  <a:pos x="57" y="11"/>
                </a:cxn>
                <a:cxn ang="0">
                  <a:pos x="70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7" y="3"/>
                </a:cxn>
                <a:cxn ang="0">
                  <a:pos x="117" y="9"/>
                </a:cxn>
                <a:cxn ang="0">
                  <a:pos x="126" y="17"/>
                </a:cxn>
                <a:cxn ang="0">
                  <a:pos x="134" y="28"/>
                </a:cxn>
                <a:cxn ang="0">
                  <a:pos x="139" y="42"/>
                </a:cxn>
                <a:cxn ang="0">
                  <a:pos x="142" y="58"/>
                </a:cxn>
                <a:cxn ang="0">
                  <a:pos x="142" y="76"/>
                </a:cxn>
                <a:cxn ang="0">
                  <a:pos x="139" y="95"/>
                </a:cxn>
                <a:cxn ang="0">
                  <a:pos x="133" y="116"/>
                </a:cxn>
                <a:cxn ang="0">
                  <a:pos x="123" y="138"/>
                </a:cxn>
                <a:cxn ang="0">
                  <a:pos x="111" y="157"/>
                </a:cxn>
                <a:cxn ang="0">
                  <a:pos x="98" y="172"/>
                </a:cxn>
                <a:cxn ang="0">
                  <a:pos x="85" y="184"/>
                </a:cxn>
                <a:cxn ang="0">
                  <a:pos x="71" y="191"/>
                </a:cxn>
                <a:cxn ang="0">
                  <a:pos x="59" y="194"/>
                </a:cxn>
                <a:cxn ang="0">
                  <a:pos x="47" y="195"/>
                </a:cxn>
                <a:cxn ang="0">
                  <a:pos x="35" y="192"/>
                </a:cxn>
                <a:cxn ang="0">
                  <a:pos x="25" y="186"/>
                </a:cxn>
                <a:cxn ang="0">
                  <a:pos x="15" y="177"/>
                </a:cxn>
                <a:cxn ang="0">
                  <a:pos x="8" y="165"/>
                </a:cxn>
                <a:cxn ang="0">
                  <a:pos x="3" y="152"/>
                </a:cxn>
                <a:cxn ang="0">
                  <a:pos x="1" y="136"/>
                </a:cxn>
                <a:cxn ang="0">
                  <a:pos x="0" y="119"/>
                </a:cxn>
                <a:cxn ang="0">
                  <a:pos x="3" y="99"/>
                </a:cxn>
                <a:cxn ang="0">
                  <a:pos x="9" y="79"/>
                </a:cxn>
              </a:cxnLst>
              <a:rect l="0" t="0" r="r" b="b"/>
              <a:pathLst>
                <a:path w="142" h="195">
                  <a:moveTo>
                    <a:pt x="14" y="68"/>
                  </a:moveTo>
                  <a:lnTo>
                    <a:pt x="19" y="57"/>
                  </a:lnTo>
                  <a:lnTo>
                    <a:pt x="26" y="46"/>
                  </a:lnTo>
                  <a:lnTo>
                    <a:pt x="32" y="37"/>
                  </a:lnTo>
                  <a:lnTo>
                    <a:pt x="38" y="29"/>
                  </a:lnTo>
                  <a:lnTo>
                    <a:pt x="44" y="22"/>
                  </a:lnTo>
                  <a:lnTo>
                    <a:pt x="51" y="16"/>
                  </a:lnTo>
                  <a:lnTo>
                    <a:pt x="57" y="11"/>
                  </a:lnTo>
                  <a:lnTo>
                    <a:pt x="64" y="7"/>
                  </a:lnTo>
                  <a:lnTo>
                    <a:pt x="70" y="4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7" y="3"/>
                  </a:lnTo>
                  <a:lnTo>
                    <a:pt x="113" y="6"/>
                  </a:lnTo>
                  <a:lnTo>
                    <a:pt x="117" y="9"/>
                  </a:lnTo>
                  <a:lnTo>
                    <a:pt x="122" y="13"/>
                  </a:lnTo>
                  <a:lnTo>
                    <a:pt x="126" y="17"/>
                  </a:lnTo>
                  <a:lnTo>
                    <a:pt x="131" y="23"/>
                  </a:lnTo>
                  <a:lnTo>
                    <a:pt x="134" y="28"/>
                  </a:lnTo>
                  <a:lnTo>
                    <a:pt x="137" y="35"/>
                  </a:lnTo>
                  <a:lnTo>
                    <a:pt x="139" y="42"/>
                  </a:lnTo>
                  <a:lnTo>
                    <a:pt x="141" y="49"/>
                  </a:lnTo>
                  <a:lnTo>
                    <a:pt x="142" y="58"/>
                  </a:lnTo>
                  <a:lnTo>
                    <a:pt x="142" y="67"/>
                  </a:lnTo>
                  <a:lnTo>
                    <a:pt x="142" y="76"/>
                  </a:lnTo>
                  <a:lnTo>
                    <a:pt x="141" y="85"/>
                  </a:lnTo>
                  <a:lnTo>
                    <a:pt x="139" y="95"/>
                  </a:lnTo>
                  <a:lnTo>
                    <a:pt x="137" y="105"/>
                  </a:lnTo>
                  <a:lnTo>
                    <a:pt x="133" y="116"/>
                  </a:lnTo>
                  <a:lnTo>
                    <a:pt x="129" y="127"/>
                  </a:lnTo>
                  <a:lnTo>
                    <a:pt x="123" y="138"/>
                  </a:lnTo>
                  <a:lnTo>
                    <a:pt x="117" y="148"/>
                  </a:lnTo>
                  <a:lnTo>
                    <a:pt x="111" y="157"/>
                  </a:lnTo>
                  <a:lnTo>
                    <a:pt x="104" y="165"/>
                  </a:lnTo>
                  <a:lnTo>
                    <a:pt x="98" y="172"/>
                  </a:lnTo>
                  <a:lnTo>
                    <a:pt x="92" y="179"/>
                  </a:lnTo>
                  <a:lnTo>
                    <a:pt x="85" y="184"/>
                  </a:lnTo>
                  <a:lnTo>
                    <a:pt x="79" y="188"/>
                  </a:lnTo>
                  <a:lnTo>
                    <a:pt x="71" y="191"/>
                  </a:lnTo>
                  <a:lnTo>
                    <a:pt x="65" y="193"/>
                  </a:lnTo>
                  <a:lnTo>
                    <a:pt x="59" y="194"/>
                  </a:lnTo>
                  <a:lnTo>
                    <a:pt x="53" y="195"/>
                  </a:lnTo>
                  <a:lnTo>
                    <a:pt x="47" y="195"/>
                  </a:lnTo>
                  <a:lnTo>
                    <a:pt x="41" y="193"/>
                  </a:lnTo>
                  <a:lnTo>
                    <a:pt x="35" y="192"/>
                  </a:lnTo>
                  <a:lnTo>
                    <a:pt x="30" y="189"/>
                  </a:lnTo>
                  <a:lnTo>
                    <a:pt x="25" y="186"/>
                  </a:lnTo>
                  <a:lnTo>
                    <a:pt x="20" y="182"/>
                  </a:lnTo>
                  <a:lnTo>
                    <a:pt x="15" y="177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9"/>
                  </a:lnTo>
                  <a:lnTo>
                    <a:pt x="3" y="152"/>
                  </a:lnTo>
                  <a:lnTo>
                    <a:pt x="2" y="144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2" y="109"/>
                  </a:lnTo>
                  <a:lnTo>
                    <a:pt x="3" y="99"/>
                  </a:lnTo>
                  <a:lnTo>
                    <a:pt x="6" y="89"/>
                  </a:lnTo>
                  <a:lnTo>
                    <a:pt x="9" y="79"/>
                  </a:lnTo>
                  <a:lnTo>
                    <a:pt x="14" y="6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511675" y="3741738"/>
              <a:ext cx="6350" cy="952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40" y="21"/>
                </a:cxn>
                <a:cxn ang="0">
                  <a:pos x="53" y="11"/>
                </a:cxn>
                <a:cxn ang="0">
                  <a:pos x="65" y="4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"/>
                </a:cxn>
                <a:cxn ang="0">
                  <a:pos x="107" y="6"/>
                </a:cxn>
                <a:cxn ang="0">
                  <a:pos x="115" y="12"/>
                </a:cxn>
                <a:cxn ang="0">
                  <a:pos x="121" y="21"/>
                </a:cxn>
                <a:cxn ang="0">
                  <a:pos x="125" y="32"/>
                </a:cxn>
                <a:cxn ang="0">
                  <a:pos x="128" y="44"/>
                </a:cxn>
                <a:cxn ang="0">
                  <a:pos x="127" y="58"/>
                </a:cxn>
                <a:cxn ang="0">
                  <a:pos x="125" y="73"/>
                </a:cxn>
                <a:cxn ang="0">
                  <a:pos x="119" y="90"/>
                </a:cxn>
                <a:cxn ang="0">
                  <a:pos x="111" y="107"/>
                </a:cxn>
                <a:cxn ang="0">
                  <a:pos x="99" y="124"/>
                </a:cxn>
                <a:cxn ang="0">
                  <a:pos x="87" y="137"/>
                </a:cxn>
                <a:cxn ang="0">
                  <a:pos x="75" y="149"/>
                </a:cxn>
                <a:cxn ang="0">
                  <a:pos x="63" y="155"/>
                </a:cxn>
                <a:cxn ang="0">
                  <a:pos x="51" y="159"/>
                </a:cxn>
                <a:cxn ang="0">
                  <a:pos x="39" y="160"/>
                </a:cxn>
                <a:cxn ang="0">
                  <a:pos x="29" y="159"/>
                </a:cxn>
                <a:cxn ang="0">
                  <a:pos x="20" y="154"/>
                </a:cxn>
                <a:cxn ang="0">
                  <a:pos x="13" y="148"/>
                </a:cxn>
                <a:cxn ang="0">
                  <a:pos x="7" y="138"/>
                </a:cxn>
                <a:cxn ang="0">
                  <a:pos x="2" y="128"/>
                </a:cxn>
                <a:cxn ang="0">
                  <a:pos x="0" y="115"/>
                </a:cxn>
                <a:cxn ang="0">
                  <a:pos x="0" y="102"/>
                </a:cxn>
                <a:cxn ang="0">
                  <a:pos x="3" y="86"/>
                </a:cxn>
                <a:cxn ang="0">
                  <a:pos x="8" y="70"/>
                </a:cxn>
                <a:cxn ang="0">
                  <a:pos x="17" y="53"/>
                </a:cxn>
              </a:cxnLst>
              <a:rect l="0" t="0" r="r" b="b"/>
              <a:pathLst>
                <a:path w="128" h="160">
                  <a:moveTo>
                    <a:pt x="22" y="44"/>
                  </a:moveTo>
                  <a:lnTo>
                    <a:pt x="28" y="36"/>
                  </a:lnTo>
                  <a:lnTo>
                    <a:pt x="34" y="28"/>
                  </a:lnTo>
                  <a:lnTo>
                    <a:pt x="40" y="21"/>
                  </a:lnTo>
                  <a:lnTo>
                    <a:pt x="46" y="16"/>
                  </a:lnTo>
                  <a:lnTo>
                    <a:pt x="53" y="11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2" y="3"/>
                  </a:lnTo>
                  <a:lnTo>
                    <a:pt x="107" y="6"/>
                  </a:lnTo>
                  <a:lnTo>
                    <a:pt x="111" y="9"/>
                  </a:lnTo>
                  <a:lnTo>
                    <a:pt x="115" y="12"/>
                  </a:lnTo>
                  <a:lnTo>
                    <a:pt x="118" y="16"/>
                  </a:lnTo>
                  <a:lnTo>
                    <a:pt x="121" y="21"/>
                  </a:lnTo>
                  <a:lnTo>
                    <a:pt x="124" y="26"/>
                  </a:lnTo>
                  <a:lnTo>
                    <a:pt x="125" y="32"/>
                  </a:lnTo>
                  <a:lnTo>
                    <a:pt x="127" y="38"/>
                  </a:lnTo>
                  <a:lnTo>
                    <a:pt x="128" y="44"/>
                  </a:lnTo>
                  <a:lnTo>
                    <a:pt x="128" y="51"/>
                  </a:lnTo>
                  <a:lnTo>
                    <a:pt x="127" y="58"/>
                  </a:lnTo>
                  <a:lnTo>
                    <a:pt x="127" y="65"/>
                  </a:lnTo>
                  <a:lnTo>
                    <a:pt x="125" y="73"/>
                  </a:lnTo>
                  <a:lnTo>
                    <a:pt x="123" y="81"/>
                  </a:lnTo>
                  <a:lnTo>
                    <a:pt x="119" y="90"/>
                  </a:lnTo>
                  <a:lnTo>
                    <a:pt x="116" y="98"/>
                  </a:lnTo>
                  <a:lnTo>
                    <a:pt x="111" y="107"/>
                  </a:lnTo>
                  <a:lnTo>
                    <a:pt x="106" y="115"/>
                  </a:lnTo>
                  <a:lnTo>
                    <a:pt x="99" y="124"/>
                  </a:lnTo>
                  <a:lnTo>
                    <a:pt x="93" y="131"/>
                  </a:lnTo>
                  <a:lnTo>
                    <a:pt x="87" y="137"/>
                  </a:lnTo>
                  <a:lnTo>
                    <a:pt x="81" y="143"/>
                  </a:lnTo>
                  <a:lnTo>
                    <a:pt x="75" y="149"/>
                  </a:lnTo>
                  <a:lnTo>
                    <a:pt x="69" y="152"/>
                  </a:lnTo>
                  <a:lnTo>
                    <a:pt x="63" y="155"/>
                  </a:lnTo>
                  <a:lnTo>
                    <a:pt x="57" y="158"/>
                  </a:lnTo>
                  <a:lnTo>
                    <a:pt x="51" y="159"/>
                  </a:lnTo>
                  <a:lnTo>
                    <a:pt x="45" y="160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29" y="159"/>
                  </a:lnTo>
                  <a:lnTo>
                    <a:pt x="25" y="157"/>
                  </a:lnTo>
                  <a:lnTo>
                    <a:pt x="20" y="154"/>
                  </a:lnTo>
                  <a:lnTo>
                    <a:pt x="16" y="151"/>
                  </a:lnTo>
                  <a:lnTo>
                    <a:pt x="13" y="148"/>
                  </a:lnTo>
                  <a:lnTo>
                    <a:pt x="9" y="143"/>
                  </a:lnTo>
                  <a:lnTo>
                    <a:pt x="7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1" y="122"/>
                  </a:lnTo>
                  <a:lnTo>
                    <a:pt x="0" y="115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5" y="78"/>
                  </a:lnTo>
                  <a:lnTo>
                    <a:pt x="8" y="70"/>
                  </a:lnTo>
                  <a:lnTo>
                    <a:pt x="12" y="62"/>
                  </a:lnTo>
                  <a:lnTo>
                    <a:pt x="17" y="53"/>
                  </a:lnTo>
                  <a:lnTo>
                    <a:pt x="22" y="4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356100" y="3771900"/>
              <a:ext cx="14288" cy="11113"/>
            </a:xfrm>
            <a:custGeom>
              <a:avLst/>
              <a:gdLst/>
              <a:ahLst/>
              <a:cxnLst>
                <a:cxn ang="0">
                  <a:pos x="120" y="25"/>
                </a:cxn>
                <a:cxn ang="0">
                  <a:pos x="152" y="11"/>
                </a:cxn>
                <a:cxn ang="0">
                  <a:pos x="180" y="3"/>
                </a:cxn>
                <a:cxn ang="0">
                  <a:pos x="207" y="0"/>
                </a:cxn>
                <a:cxn ang="0">
                  <a:pos x="229" y="1"/>
                </a:cxn>
                <a:cxn ang="0">
                  <a:pos x="248" y="6"/>
                </a:cxn>
                <a:cxn ang="0">
                  <a:pos x="265" y="15"/>
                </a:cxn>
                <a:cxn ang="0">
                  <a:pos x="276" y="26"/>
                </a:cxn>
                <a:cxn ang="0">
                  <a:pos x="284" y="40"/>
                </a:cxn>
                <a:cxn ang="0">
                  <a:pos x="287" y="57"/>
                </a:cxn>
                <a:cxn ang="0">
                  <a:pos x="286" y="75"/>
                </a:cxn>
                <a:cxn ang="0">
                  <a:pos x="280" y="94"/>
                </a:cxn>
                <a:cxn ang="0">
                  <a:pos x="269" y="115"/>
                </a:cxn>
                <a:cxn ang="0">
                  <a:pos x="253" y="135"/>
                </a:cxn>
                <a:cxn ang="0">
                  <a:pos x="230" y="154"/>
                </a:cxn>
                <a:cxn ang="0">
                  <a:pos x="203" y="175"/>
                </a:cxn>
                <a:cxn ang="0">
                  <a:pos x="169" y="193"/>
                </a:cxn>
                <a:cxn ang="0">
                  <a:pos x="136" y="206"/>
                </a:cxn>
                <a:cxn ang="0">
                  <a:pos x="107" y="214"/>
                </a:cxn>
                <a:cxn ang="0">
                  <a:pos x="81" y="217"/>
                </a:cxn>
                <a:cxn ang="0">
                  <a:pos x="58" y="217"/>
                </a:cxn>
                <a:cxn ang="0">
                  <a:pos x="38" y="212"/>
                </a:cxn>
                <a:cxn ang="0">
                  <a:pos x="22" y="204"/>
                </a:cxn>
                <a:cxn ang="0">
                  <a:pos x="11" y="192"/>
                </a:cxn>
                <a:cxn ang="0">
                  <a:pos x="3" y="179"/>
                </a:cxn>
                <a:cxn ang="0">
                  <a:pos x="0" y="162"/>
                </a:cxn>
                <a:cxn ang="0">
                  <a:pos x="2" y="144"/>
                </a:cxn>
                <a:cxn ang="0">
                  <a:pos x="8" y="125"/>
                </a:cxn>
                <a:cxn ang="0">
                  <a:pos x="19" y="104"/>
                </a:cxn>
                <a:cxn ang="0">
                  <a:pos x="36" y="84"/>
                </a:cxn>
                <a:cxn ang="0">
                  <a:pos x="59" y="64"/>
                </a:cxn>
                <a:cxn ang="0">
                  <a:pos x="86" y="43"/>
                </a:cxn>
              </a:cxnLst>
              <a:rect l="0" t="0" r="r" b="b"/>
              <a:pathLst>
                <a:path w="287" h="218">
                  <a:moveTo>
                    <a:pt x="103" y="33"/>
                  </a:moveTo>
                  <a:lnTo>
                    <a:pt x="120" y="25"/>
                  </a:lnTo>
                  <a:lnTo>
                    <a:pt x="136" y="17"/>
                  </a:lnTo>
                  <a:lnTo>
                    <a:pt x="152" y="11"/>
                  </a:lnTo>
                  <a:lnTo>
                    <a:pt x="166" y="7"/>
                  </a:lnTo>
                  <a:lnTo>
                    <a:pt x="180" y="3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29" y="1"/>
                  </a:lnTo>
                  <a:lnTo>
                    <a:pt x="239" y="3"/>
                  </a:lnTo>
                  <a:lnTo>
                    <a:pt x="248" y="6"/>
                  </a:lnTo>
                  <a:lnTo>
                    <a:pt x="258" y="10"/>
                  </a:lnTo>
                  <a:lnTo>
                    <a:pt x="265" y="15"/>
                  </a:lnTo>
                  <a:lnTo>
                    <a:pt x="271" y="20"/>
                  </a:lnTo>
                  <a:lnTo>
                    <a:pt x="276" y="26"/>
                  </a:lnTo>
                  <a:lnTo>
                    <a:pt x="281" y="33"/>
                  </a:lnTo>
                  <a:lnTo>
                    <a:pt x="284" y="40"/>
                  </a:lnTo>
                  <a:lnTo>
                    <a:pt x="286" y="49"/>
                  </a:lnTo>
                  <a:lnTo>
                    <a:pt x="287" y="57"/>
                  </a:lnTo>
                  <a:lnTo>
                    <a:pt x="287" y="66"/>
                  </a:lnTo>
                  <a:lnTo>
                    <a:pt x="286" y="75"/>
                  </a:lnTo>
                  <a:lnTo>
                    <a:pt x="284" y="84"/>
                  </a:lnTo>
                  <a:lnTo>
                    <a:pt x="280" y="94"/>
                  </a:lnTo>
                  <a:lnTo>
                    <a:pt x="275" y="104"/>
                  </a:lnTo>
                  <a:lnTo>
                    <a:pt x="269" y="115"/>
                  </a:lnTo>
                  <a:lnTo>
                    <a:pt x="262" y="125"/>
                  </a:lnTo>
                  <a:lnTo>
                    <a:pt x="253" y="135"/>
                  </a:lnTo>
                  <a:lnTo>
                    <a:pt x="242" y="144"/>
                  </a:lnTo>
                  <a:lnTo>
                    <a:pt x="230" y="154"/>
                  </a:lnTo>
                  <a:lnTo>
                    <a:pt x="217" y="165"/>
                  </a:lnTo>
                  <a:lnTo>
                    <a:pt x="203" y="175"/>
                  </a:lnTo>
                  <a:lnTo>
                    <a:pt x="186" y="184"/>
                  </a:lnTo>
                  <a:lnTo>
                    <a:pt x="169" y="193"/>
                  </a:lnTo>
                  <a:lnTo>
                    <a:pt x="153" y="200"/>
                  </a:lnTo>
                  <a:lnTo>
                    <a:pt x="136" y="206"/>
                  </a:lnTo>
                  <a:lnTo>
                    <a:pt x="122" y="211"/>
                  </a:lnTo>
                  <a:lnTo>
                    <a:pt x="107" y="214"/>
                  </a:lnTo>
                  <a:lnTo>
                    <a:pt x="94" y="216"/>
                  </a:lnTo>
                  <a:lnTo>
                    <a:pt x="81" y="217"/>
                  </a:lnTo>
                  <a:lnTo>
                    <a:pt x="69" y="218"/>
                  </a:lnTo>
                  <a:lnTo>
                    <a:pt x="58" y="217"/>
                  </a:lnTo>
                  <a:lnTo>
                    <a:pt x="48" y="215"/>
                  </a:lnTo>
                  <a:lnTo>
                    <a:pt x="38" y="212"/>
                  </a:lnTo>
                  <a:lnTo>
                    <a:pt x="30" y="208"/>
                  </a:lnTo>
                  <a:lnTo>
                    <a:pt x="22" y="204"/>
                  </a:lnTo>
                  <a:lnTo>
                    <a:pt x="16" y="198"/>
                  </a:lnTo>
                  <a:lnTo>
                    <a:pt x="11" y="192"/>
                  </a:lnTo>
                  <a:lnTo>
                    <a:pt x="7" y="186"/>
                  </a:lnTo>
                  <a:lnTo>
                    <a:pt x="3" y="179"/>
                  </a:lnTo>
                  <a:lnTo>
                    <a:pt x="1" y="171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4" y="135"/>
                  </a:lnTo>
                  <a:lnTo>
                    <a:pt x="8" y="125"/>
                  </a:lnTo>
                  <a:lnTo>
                    <a:pt x="13" y="115"/>
                  </a:lnTo>
                  <a:lnTo>
                    <a:pt x="19" y="104"/>
                  </a:lnTo>
                  <a:lnTo>
                    <a:pt x="27" y="94"/>
                  </a:lnTo>
                  <a:lnTo>
                    <a:pt x="36" y="84"/>
                  </a:lnTo>
                  <a:lnTo>
                    <a:pt x="47" y="74"/>
                  </a:lnTo>
                  <a:lnTo>
                    <a:pt x="59" y="64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103" y="3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344988" y="3786188"/>
              <a:ext cx="17463" cy="17463"/>
            </a:xfrm>
            <a:custGeom>
              <a:avLst/>
              <a:gdLst/>
              <a:ahLst/>
              <a:cxnLst>
                <a:cxn ang="0">
                  <a:pos x="238" y="265"/>
                </a:cxn>
                <a:cxn ang="0">
                  <a:pos x="200" y="293"/>
                </a:cxn>
                <a:cxn ang="0">
                  <a:pos x="165" y="315"/>
                </a:cxn>
                <a:cxn ang="0">
                  <a:pos x="132" y="328"/>
                </a:cxn>
                <a:cxn ang="0">
                  <a:pos x="100" y="335"/>
                </a:cxn>
                <a:cxn ang="0">
                  <a:pos x="74" y="336"/>
                </a:cxn>
                <a:cxn ang="0">
                  <a:pos x="49" y="332"/>
                </a:cxn>
                <a:cxn ang="0">
                  <a:pos x="30" y="322"/>
                </a:cxn>
                <a:cxn ang="0">
                  <a:pos x="15" y="308"/>
                </a:cxn>
                <a:cxn ang="0">
                  <a:pos x="6" y="288"/>
                </a:cxn>
                <a:cxn ang="0">
                  <a:pos x="0" y="266"/>
                </a:cxn>
                <a:cxn ang="0">
                  <a:pos x="3" y="240"/>
                </a:cxn>
                <a:cxn ang="0">
                  <a:pos x="11" y="210"/>
                </a:cxn>
                <a:cxn ang="0">
                  <a:pos x="26" y="179"/>
                </a:cxn>
                <a:cxn ang="0">
                  <a:pos x="49" y="144"/>
                </a:cxn>
                <a:cxn ang="0">
                  <a:pos x="80" y="108"/>
                </a:cxn>
                <a:cxn ang="0">
                  <a:pos x="118" y="73"/>
                </a:cxn>
                <a:cxn ang="0">
                  <a:pos x="156" y="43"/>
                </a:cxn>
                <a:cxn ang="0">
                  <a:pos x="192" y="23"/>
                </a:cxn>
                <a:cxn ang="0">
                  <a:pos x="226" y="9"/>
                </a:cxn>
                <a:cxn ang="0">
                  <a:pos x="257" y="1"/>
                </a:cxn>
                <a:cxn ang="0">
                  <a:pos x="285" y="0"/>
                </a:cxn>
                <a:cxn ang="0">
                  <a:pos x="308" y="5"/>
                </a:cxn>
                <a:cxn ang="0">
                  <a:pos x="329" y="14"/>
                </a:cxn>
                <a:cxn ang="0">
                  <a:pos x="343" y="29"/>
                </a:cxn>
                <a:cxn ang="0">
                  <a:pos x="353" y="48"/>
                </a:cxn>
                <a:cxn ang="0">
                  <a:pos x="357" y="72"/>
                </a:cxn>
                <a:cxn ang="0">
                  <a:pos x="355" y="98"/>
                </a:cxn>
                <a:cxn ang="0">
                  <a:pos x="346" y="128"/>
                </a:cxn>
                <a:cxn ang="0">
                  <a:pos x="331" y="159"/>
                </a:cxn>
                <a:cxn ang="0">
                  <a:pos x="307" y="194"/>
                </a:cxn>
                <a:cxn ang="0">
                  <a:pos x="276" y="229"/>
                </a:cxn>
              </a:cxnLst>
              <a:rect l="0" t="0" r="r" b="b"/>
              <a:pathLst>
                <a:path w="357" h="337">
                  <a:moveTo>
                    <a:pt x="257" y="248"/>
                  </a:moveTo>
                  <a:lnTo>
                    <a:pt x="238" y="265"/>
                  </a:lnTo>
                  <a:lnTo>
                    <a:pt x="219" y="280"/>
                  </a:lnTo>
                  <a:lnTo>
                    <a:pt x="200" y="293"/>
                  </a:lnTo>
                  <a:lnTo>
                    <a:pt x="182" y="305"/>
                  </a:lnTo>
                  <a:lnTo>
                    <a:pt x="165" y="315"/>
                  </a:lnTo>
                  <a:lnTo>
                    <a:pt x="148" y="322"/>
                  </a:lnTo>
                  <a:lnTo>
                    <a:pt x="132" y="328"/>
                  </a:lnTo>
                  <a:lnTo>
                    <a:pt x="116" y="333"/>
                  </a:lnTo>
                  <a:lnTo>
                    <a:pt x="100" y="335"/>
                  </a:lnTo>
                  <a:lnTo>
                    <a:pt x="87" y="337"/>
                  </a:lnTo>
                  <a:lnTo>
                    <a:pt x="74" y="336"/>
                  </a:lnTo>
                  <a:lnTo>
                    <a:pt x="61" y="335"/>
                  </a:lnTo>
                  <a:lnTo>
                    <a:pt x="49" y="332"/>
                  </a:lnTo>
                  <a:lnTo>
                    <a:pt x="39" y="328"/>
                  </a:lnTo>
                  <a:lnTo>
                    <a:pt x="30" y="322"/>
                  </a:lnTo>
                  <a:lnTo>
                    <a:pt x="22" y="316"/>
                  </a:lnTo>
                  <a:lnTo>
                    <a:pt x="15" y="308"/>
                  </a:lnTo>
                  <a:lnTo>
                    <a:pt x="10" y="299"/>
                  </a:lnTo>
                  <a:lnTo>
                    <a:pt x="6" y="288"/>
                  </a:lnTo>
                  <a:lnTo>
                    <a:pt x="3" y="278"/>
                  </a:lnTo>
                  <a:lnTo>
                    <a:pt x="0" y="266"/>
                  </a:lnTo>
                  <a:lnTo>
                    <a:pt x="0" y="253"/>
                  </a:lnTo>
                  <a:lnTo>
                    <a:pt x="3" y="240"/>
                  </a:lnTo>
                  <a:lnTo>
                    <a:pt x="6" y="225"/>
                  </a:lnTo>
                  <a:lnTo>
                    <a:pt x="11" y="210"/>
                  </a:lnTo>
                  <a:lnTo>
                    <a:pt x="18" y="195"/>
                  </a:lnTo>
                  <a:lnTo>
                    <a:pt x="26" y="179"/>
                  </a:lnTo>
                  <a:lnTo>
                    <a:pt x="37" y="161"/>
                  </a:lnTo>
                  <a:lnTo>
                    <a:pt x="49" y="144"/>
                  </a:lnTo>
                  <a:lnTo>
                    <a:pt x="64" y="127"/>
                  </a:lnTo>
                  <a:lnTo>
                    <a:pt x="80" y="108"/>
                  </a:lnTo>
                  <a:lnTo>
                    <a:pt x="98" y="90"/>
                  </a:lnTo>
                  <a:lnTo>
                    <a:pt x="118" y="73"/>
                  </a:lnTo>
                  <a:lnTo>
                    <a:pt x="137" y="57"/>
                  </a:lnTo>
                  <a:lnTo>
                    <a:pt x="156" y="43"/>
                  </a:lnTo>
                  <a:lnTo>
                    <a:pt x="175" y="32"/>
                  </a:lnTo>
                  <a:lnTo>
                    <a:pt x="192" y="23"/>
                  </a:lnTo>
                  <a:lnTo>
                    <a:pt x="209" y="15"/>
                  </a:lnTo>
                  <a:lnTo>
                    <a:pt x="226" y="9"/>
                  </a:lnTo>
                  <a:lnTo>
                    <a:pt x="242" y="4"/>
                  </a:lnTo>
                  <a:lnTo>
                    <a:pt x="257" y="1"/>
                  </a:lnTo>
                  <a:lnTo>
                    <a:pt x="272" y="0"/>
                  </a:lnTo>
                  <a:lnTo>
                    <a:pt x="285" y="0"/>
                  </a:lnTo>
                  <a:lnTo>
                    <a:pt x="297" y="2"/>
                  </a:lnTo>
                  <a:lnTo>
                    <a:pt x="308" y="5"/>
                  </a:lnTo>
                  <a:lnTo>
                    <a:pt x="318" y="9"/>
                  </a:lnTo>
                  <a:lnTo>
                    <a:pt x="329" y="14"/>
                  </a:lnTo>
                  <a:lnTo>
                    <a:pt x="337" y="21"/>
                  </a:lnTo>
                  <a:lnTo>
                    <a:pt x="343" y="29"/>
                  </a:lnTo>
                  <a:lnTo>
                    <a:pt x="349" y="38"/>
                  </a:lnTo>
                  <a:lnTo>
                    <a:pt x="353" y="48"/>
                  </a:lnTo>
                  <a:lnTo>
                    <a:pt x="356" y="60"/>
                  </a:lnTo>
                  <a:lnTo>
                    <a:pt x="357" y="72"/>
                  </a:lnTo>
                  <a:lnTo>
                    <a:pt x="357" y="84"/>
                  </a:lnTo>
                  <a:lnTo>
                    <a:pt x="355" y="98"/>
                  </a:lnTo>
                  <a:lnTo>
                    <a:pt x="352" y="112"/>
                  </a:lnTo>
                  <a:lnTo>
                    <a:pt x="346" y="128"/>
                  </a:lnTo>
                  <a:lnTo>
                    <a:pt x="340" y="143"/>
                  </a:lnTo>
                  <a:lnTo>
                    <a:pt x="331" y="159"/>
                  </a:lnTo>
                  <a:lnTo>
                    <a:pt x="319" y="176"/>
                  </a:lnTo>
                  <a:lnTo>
                    <a:pt x="307" y="194"/>
                  </a:lnTo>
                  <a:lnTo>
                    <a:pt x="293" y="211"/>
                  </a:lnTo>
                  <a:lnTo>
                    <a:pt x="276" y="229"/>
                  </a:lnTo>
                  <a:lnTo>
                    <a:pt x="257" y="24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343400" y="3803650"/>
              <a:ext cx="20638" cy="25400"/>
            </a:xfrm>
            <a:custGeom>
              <a:avLst/>
              <a:gdLst/>
              <a:ahLst/>
              <a:cxnLst>
                <a:cxn ang="0">
                  <a:pos x="307" y="336"/>
                </a:cxn>
                <a:cxn ang="0">
                  <a:pos x="270" y="383"/>
                </a:cxn>
                <a:cxn ang="0">
                  <a:pos x="233" y="420"/>
                </a:cxn>
                <a:cxn ang="0">
                  <a:pos x="196" y="449"/>
                </a:cxn>
                <a:cxn ang="0">
                  <a:pos x="160" y="469"/>
                </a:cxn>
                <a:cxn ang="0">
                  <a:pos x="125" y="480"/>
                </a:cxn>
                <a:cxn ang="0">
                  <a:pos x="94" y="483"/>
                </a:cxn>
                <a:cxn ang="0">
                  <a:pos x="65" y="479"/>
                </a:cxn>
                <a:cxn ang="0">
                  <a:pos x="41" y="467"/>
                </a:cxn>
                <a:cxn ang="0">
                  <a:pos x="21" y="448"/>
                </a:cxn>
                <a:cxn ang="0">
                  <a:pos x="8" y="422"/>
                </a:cxn>
                <a:cxn ang="0">
                  <a:pos x="1" y="390"/>
                </a:cxn>
                <a:cxn ang="0">
                  <a:pos x="1" y="351"/>
                </a:cxn>
                <a:cxn ang="0">
                  <a:pos x="8" y="307"/>
                </a:cxn>
                <a:cxn ang="0">
                  <a:pos x="26" y="258"/>
                </a:cxn>
                <a:cxn ang="0">
                  <a:pos x="51" y="204"/>
                </a:cxn>
                <a:cxn ang="0">
                  <a:pos x="86" y="147"/>
                </a:cxn>
                <a:cxn ang="0">
                  <a:pos x="123" y="100"/>
                </a:cxn>
                <a:cxn ang="0">
                  <a:pos x="160" y="62"/>
                </a:cxn>
                <a:cxn ang="0">
                  <a:pos x="198" y="34"/>
                </a:cxn>
                <a:cxn ang="0">
                  <a:pos x="233" y="15"/>
                </a:cxn>
                <a:cxn ang="0">
                  <a:pos x="268" y="3"/>
                </a:cxn>
                <a:cxn ang="0">
                  <a:pos x="300" y="0"/>
                </a:cxn>
                <a:cxn ang="0">
                  <a:pos x="328" y="5"/>
                </a:cxn>
                <a:cxn ang="0">
                  <a:pos x="352" y="18"/>
                </a:cxn>
                <a:cxn ang="0">
                  <a:pos x="371" y="37"/>
                </a:cxn>
                <a:cxn ang="0">
                  <a:pos x="385" y="62"/>
                </a:cxn>
                <a:cxn ang="0">
                  <a:pos x="392" y="95"/>
                </a:cxn>
                <a:cxn ang="0">
                  <a:pos x="392" y="134"/>
                </a:cxn>
                <a:cxn ang="0">
                  <a:pos x="384" y="177"/>
                </a:cxn>
                <a:cxn ang="0">
                  <a:pos x="368" y="226"/>
                </a:cxn>
                <a:cxn ang="0">
                  <a:pos x="343" y="280"/>
                </a:cxn>
              </a:cxnLst>
              <a:rect l="0" t="0" r="r" b="b"/>
              <a:pathLst>
                <a:path w="393" h="483">
                  <a:moveTo>
                    <a:pt x="325" y="309"/>
                  </a:moveTo>
                  <a:lnTo>
                    <a:pt x="307" y="336"/>
                  </a:lnTo>
                  <a:lnTo>
                    <a:pt x="288" y="360"/>
                  </a:lnTo>
                  <a:lnTo>
                    <a:pt x="270" y="383"/>
                  </a:lnTo>
                  <a:lnTo>
                    <a:pt x="252" y="403"/>
                  </a:lnTo>
                  <a:lnTo>
                    <a:pt x="233" y="420"/>
                  </a:lnTo>
                  <a:lnTo>
                    <a:pt x="214" y="436"/>
                  </a:lnTo>
                  <a:lnTo>
                    <a:pt x="196" y="449"/>
                  </a:lnTo>
                  <a:lnTo>
                    <a:pt x="177" y="460"/>
                  </a:lnTo>
                  <a:lnTo>
                    <a:pt x="160" y="469"/>
                  </a:lnTo>
                  <a:lnTo>
                    <a:pt x="143" y="475"/>
                  </a:lnTo>
                  <a:lnTo>
                    <a:pt x="125" y="480"/>
                  </a:lnTo>
                  <a:lnTo>
                    <a:pt x="109" y="483"/>
                  </a:lnTo>
                  <a:lnTo>
                    <a:pt x="94" y="483"/>
                  </a:lnTo>
                  <a:lnTo>
                    <a:pt x="80" y="482"/>
                  </a:lnTo>
                  <a:lnTo>
                    <a:pt x="65" y="479"/>
                  </a:lnTo>
                  <a:lnTo>
                    <a:pt x="53" y="474"/>
                  </a:lnTo>
                  <a:lnTo>
                    <a:pt x="41" y="467"/>
                  </a:lnTo>
                  <a:lnTo>
                    <a:pt x="31" y="458"/>
                  </a:lnTo>
                  <a:lnTo>
                    <a:pt x="21" y="448"/>
                  </a:lnTo>
                  <a:lnTo>
                    <a:pt x="14" y="436"/>
                  </a:lnTo>
                  <a:lnTo>
                    <a:pt x="8" y="422"/>
                  </a:lnTo>
                  <a:lnTo>
                    <a:pt x="4" y="406"/>
                  </a:lnTo>
                  <a:lnTo>
                    <a:pt x="1" y="390"/>
                  </a:lnTo>
                  <a:lnTo>
                    <a:pt x="0" y="372"/>
                  </a:lnTo>
                  <a:lnTo>
                    <a:pt x="1" y="351"/>
                  </a:lnTo>
                  <a:lnTo>
                    <a:pt x="3" y="330"/>
                  </a:lnTo>
                  <a:lnTo>
                    <a:pt x="8" y="307"/>
                  </a:lnTo>
                  <a:lnTo>
                    <a:pt x="15" y="283"/>
                  </a:lnTo>
                  <a:lnTo>
                    <a:pt x="26" y="258"/>
                  </a:lnTo>
                  <a:lnTo>
                    <a:pt x="37" y="231"/>
                  </a:lnTo>
                  <a:lnTo>
                    <a:pt x="51" y="204"/>
                  </a:lnTo>
                  <a:lnTo>
                    <a:pt x="68" y="174"/>
                  </a:lnTo>
                  <a:lnTo>
                    <a:pt x="86" y="147"/>
                  </a:lnTo>
                  <a:lnTo>
                    <a:pt x="104" y="122"/>
                  </a:lnTo>
                  <a:lnTo>
                    <a:pt x="123" y="100"/>
                  </a:lnTo>
                  <a:lnTo>
                    <a:pt x="142" y="80"/>
                  </a:lnTo>
                  <a:lnTo>
                    <a:pt x="160" y="62"/>
                  </a:lnTo>
                  <a:lnTo>
                    <a:pt x="179" y="47"/>
                  </a:lnTo>
                  <a:lnTo>
                    <a:pt x="198" y="34"/>
                  </a:lnTo>
                  <a:lnTo>
                    <a:pt x="216" y="24"/>
                  </a:lnTo>
                  <a:lnTo>
                    <a:pt x="233" y="15"/>
                  </a:lnTo>
                  <a:lnTo>
                    <a:pt x="251" y="8"/>
                  </a:lnTo>
                  <a:lnTo>
                    <a:pt x="268" y="3"/>
                  </a:lnTo>
                  <a:lnTo>
                    <a:pt x="284" y="1"/>
                  </a:lnTo>
                  <a:lnTo>
                    <a:pt x="300" y="0"/>
                  </a:lnTo>
                  <a:lnTo>
                    <a:pt x="314" y="2"/>
                  </a:lnTo>
                  <a:lnTo>
                    <a:pt x="328" y="5"/>
                  </a:lnTo>
                  <a:lnTo>
                    <a:pt x="340" y="10"/>
                  </a:lnTo>
                  <a:lnTo>
                    <a:pt x="352" y="18"/>
                  </a:lnTo>
                  <a:lnTo>
                    <a:pt x="363" y="27"/>
                  </a:lnTo>
                  <a:lnTo>
                    <a:pt x="371" y="37"/>
                  </a:lnTo>
                  <a:lnTo>
                    <a:pt x="379" y="49"/>
                  </a:lnTo>
                  <a:lnTo>
                    <a:pt x="385" y="62"/>
                  </a:lnTo>
                  <a:lnTo>
                    <a:pt x="389" y="78"/>
                  </a:lnTo>
                  <a:lnTo>
                    <a:pt x="392" y="95"/>
                  </a:lnTo>
                  <a:lnTo>
                    <a:pt x="393" y="113"/>
                  </a:lnTo>
                  <a:lnTo>
                    <a:pt x="392" y="134"/>
                  </a:lnTo>
                  <a:lnTo>
                    <a:pt x="389" y="154"/>
                  </a:lnTo>
                  <a:lnTo>
                    <a:pt x="384" y="177"/>
                  </a:lnTo>
                  <a:lnTo>
                    <a:pt x="377" y="201"/>
                  </a:lnTo>
                  <a:lnTo>
                    <a:pt x="368" y="226"/>
                  </a:lnTo>
                  <a:lnTo>
                    <a:pt x="357" y="253"/>
                  </a:lnTo>
                  <a:lnTo>
                    <a:pt x="343" y="280"/>
                  </a:lnTo>
                  <a:lnTo>
                    <a:pt x="325" y="30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354513" y="3821113"/>
              <a:ext cx="20638" cy="30163"/>
            </a:xfrm>
            <a:custGeom>
              <a:avLst/>
              <a:gdLst/>
              <a:ahLst/>
              <a:cxnLst>
                <a:cxn ang="0">
                  <a:pos x="340" y="379"/>
                </a:cxn>
                <a:cxn ang="0">
                  <a:pos x="308" y="440"/>
                </a:cxn>
                <a:cxn ang="0">
                  <a:pos x="274" y="491"/>
                </a:cxn>
                <a:cxn ang="0">
                  <a:pos x="239" y="531"/>
                </a:cxn>
                <a:cxn ang="0">
                  <a:pos x="202" y="562"/>
                </a:cxn>
                <a:cxn ang="0">
                  <a:pos x="166" y="583"/>
                </a:cxn>
                <a:cxn ang="0">
                  <a:pos x="132" y="593"/>
                </a:cxn>
                <a:cxn ang="0">
                  <a:pos x="99" y="595"/>
                </a:cxn>
                <a:cxn ang="0">
                  <a:pos x="70" y="587"/>
                </a:cxn>
                <a:cxn ang="0">
                  <a:pos x="44" y="571"/>
                </a:cxn>
                <a:cxn ang="0">
                  <a:pos x="24" y="544"/>
                </a:cxn>
                <a:cxn ang="0">
                  <a:pos x="9" y="511"/>
                </a:cxn>
                <a:cxn ang="0">
                  <a:pos x="1" y="468"/>
                </a:cxn>
                <a:cxn ang="0">
                  <a:pos x="1" y="416"/>
                </a:cxn>
                <a:cxn ang="0">
                  <a:pos x="10" y="357"/>
                </a:cxn>
                <a:cxn ang="0">
                  <a:pos x="29" y="290"/>
                </a:cxn>
                <a:cxn ang="0">
                  <a:pos x="56" y="219"/>
                </a:cxn>
                <a:cxn ang="0">
                  <a:pos x="88" y="157"/>
                </a:cxn>
                <a:cxn ang="0">
                  <a:pos x="123" y="106"/>
                </a:cxn>
                <a:cxn ang="0">
                  <a:pos x="158" y="65"/>
                </a:cxn>
                <a:cxn ang="0">
                  <a:pos x="195" y="34"/>
                </a:cxn>
                <a:cxn ang="0">
                  <a:pos x="231" y="13"/>
                </a:cxn>
                <a:cxn ang="0">
                  <a:pos x="266" y="2"/>
                </a:cxn>
                <a:cxn ang="0">
                  <a:pos x="299" y="0"/>
                </a:cxn>
                <a:cxn ang="0">
                  <a:pos x="328" y="8"/>
                </a:cxn>
                <a:cxn ang="0">
                  <a:pos x="354" y="25"/>
                </a:cxn>
                <a:cxn ang="0">
                  <a:pos x="374" y="51"/>
                </a:cxn>
                <a:cxn ang="0">
                  <a:pos x="388" y="85"/>
                </a:cxn>
                <a:cxn ang="0">
                  <a:pos x="397" y="129"/>
                </a:cxn>
                <a:cxn ang="0">
                  <a:pos x="396" y="180"/>
                </a:cxn>
                <a:cxn ang="0">
                  <a:pos x="386" y="240"/>
                </a:cxn>
                <a:cxn ang="0">
                  <a:pos x="368" y="308"/>
                </a:cxn>
              </a:cxnLst>
              <a:rect l="0" t="0" r="r" b="b"/>
              <a:pathLst>
                <a:path w="397" h="595">
                  <a:moveTo>
                    <a:pt x="355" y="345"/>
                  </a:moveTo>
                  <a:lnTo>
                    <a:pt x="340" y="379"/>
                  </a:lnTo>
                  <a:lnTo>
                    <a:pt x="324" y="411"/>
                  </a:lnTo>
                  <a:lnTo>
                    <a:pt x="308" y="440"/>
                  </a:lnTo>
                  <a:lnTo>
                    <a:pt x="292" y="467"/>
                  </a:lnTo>
                  <a:lnTo>
                    <a:pt x="274" y="491"/>
                  </a:lnTo>
                  <a:lnTo>
                    <a:pt x="256" y="513"/>
                  </a:lnTo>
                  <a:lnTo>
                    <a:pt x="239" y="531"/>
                  </a:lnTo>
                  <a:lnTo>
                    <a:pt x="220" y="548"/>
                  </a:lnTo>
                  <a:lnTo>
                    <a:pt x="202" y="562"/>
                  </a:lnTo>
                  <a:lnTo>
                    <a:pt x="185" y="574"/>
                  </a:lnTo>
                  <a:lnTo>
                    <a:pt x="166" y="583"/>
                  </a:lnTo>
                  <a:lnTo>
                    <a:pt x="149" y="589"/>
                  </a:lnTo>
                  <a:lnTo>
                    <a:pt x="132" y="593"/>
                  </a:lnTo>
                  <a:lnTo>
                    <a:pt x="115" y="595"/>
                  </a:lnTo>
                  <a:lnTo>
                    <a:pt x="99" y="595"/>
                  </a:lnTo>
                  <a:lnTo>
                    <a:pt x="84" y="592"/>
                  </a:lnTo>
                  <a:lnTo>
                    <a:pt x="70" y="587"/>
                  </a:lnTo>
                  <a:lnTo>
                    <a:pt x="56" y="580"/>
                  </a:lnTo>
                  <a:lnTo>
                    <a:pt x="44" y="571"/>
                  </a:lnTo>
                  <a:lnTo>
                    <a:pt x="34" y="558"/>
                  </a:lnTo>
                  <a:lnTo>
                    <a:pt x="24" y="544"/>
                  </a:lnTo>
                  <a:lnTo>
                    <a:pt x="15" y="529"/>
                  </a:lnTo>
                  <a:lnTo>
                    <a:pt x="9" y="511"/>
                  </a:lnTo>
                  <a:lnTo>
                    <a:pt x="4" y="490"/>
                  </a:lnTo>
                  <a:lnTo>
                    <a:pt x="1" y="468"/>
                  </a:lnTo>
                  <a:lnTo>
                    <a:pt x="0" y="442"/>
                  </a:lnTo>
                  <a:lnTo>
                    <a:pt x="1" y="416"/>
                  </a:lnTo>
                  <a:lnTo>
                    <a:pt x="5" y="388"/>
                  </a:lnTo>
                  <a:lnTo>
                    <a:pt x="10" y="357"/>
                  </a:lnTo>
                  <a:lnTo>
                    <a:pt x="19" y="325"/>
                  </a:lnTo>
                  <a:lnTo>
                    <a:pt x="29" y="290"/>
                  </a:lnTo>
                  <a:lnTo>
                    <a:pt x="42" y="253"/>
                  </a:lnTo>
                  <a:lnTo>
                    <a:pt x="56" y="219"/>
                  </a:lnTo>
                  <a:lnTo>
                    <a:pt x="72" y="186"/>
                  </a:lnTo>
                  <a:lnTo>
                    <a:pt x="88" y="157"/>
                  </a:lnTo>
                  <a:lnTo>
                    <a:pt x="105" y="130"/>
                  </a:lnTo>
                  <a:lnTo>
                    <a:pt x="123" y="106"/>
                  </a:lnTo>
                  <a:lnTo>
                    <a:pt x="140" y="84"/>
                  </a:lnTo>
                  <a:lnTo>
                    <a:pt x="158" y="65"/>
                  </a:lnTo>
                  <a:lnTo>
                    <a:pt x="177" y="48"/>
                  </a:lnTo>
                  <a:lnTo>
                    <a:pt x="195" y="34"/>
                  </a:lnTo>
                  <a:lnTo>
                    <a:pt x="213" y="22"/>
                  </a:lnTo>
                  <a:lnTo>
                    <a:pt x="231" y="13"/>
                  </a:lnTo>
                  <a:lnTo>
                    <a:pt x="249" y="6"/>
                  </a:lnTo>
                  <a:lnTo>
                    <a:pt x="266" y="2"/>
                  </a:lnTo>
                  <a:lnTo>
                    <a:pt x="283" y="0"/>
                  </a:lnTo>
                  <a:lnTo>
                    <a:pt x="299" y="0"/>
                  </a:lnTo>
                  <a:lnTo>
                    <a:pt x="314" y="3"/>
                  </a:lnTo>
                  <a:lnTo>
                    <a:pt x="328" y="8"/>
                  </a:lnTo>
                  <a:lnTo>
                    <a:pt x="342" y="15"/>
                  </a:lnTo>
                  <a:lnTo>
                    <a:pt x="354" y="25"/>
                  </a:lnTo>
                  <a:lnTo>
                    <a:pt x="365" y="37"/>
                  </a:lnTo>
                  <a:lnTo>
                    <a:pt x="374" y="51"/>
                  </a:lnTo>
                  <a:lnTo>
                    <a:pt x="382" y="67"/>
                  </a:lnTo>
                  <a:lnTo>
                    <a:pt x="388" y="85"/>
                  </a:lnTo>
                  <a:lnTo>
                    <a:pt x="394" y="106"/>
                  </a:lnTo>
                  <a:lnTo>
                    <a:pt x="397" y="129"/>
                  </a:lnTo>
                  <a:lnTo>
                    <a:pt x="397" y="154"/>
                  </a:lnTo>
                  <a:lnTo>
                    <a:pt x="396" y="180"/>
                  </a:lnTo>
                  <a:lnTo>
                    <a:pt x="393" y="210"/>
                  </a:lnTo>
                  <a:lnTo>
                    <a:pt x="386" y="240"/>
                  </a:lnTo>
                  <a:lnTo>
                    <a:pt x="378" y="273"/>
                  </a:lnTo>
                  <a:lnTo>
                    <a:pt x="368" y="308"/>
                  </a:lnTo>
                  <a:lnTo>
                    <a:pt x="355" y="34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379913" y="3824288"/>
              <a:ext cx="15875" cy="33338"/>
            </a:xfrm>
            <a:custGeom>
              <a:avLst/>
              <a:gdLst/>
              <a:ahLst/>
              <a:cxnLst>
                <a:cxn ang="0">
                  <a:pos x="323" y="329"/>
                </a:cxn>
                <a:cxn ang="0">
                  <a:pos x="321" y="398"/>
                </a:cxn>
                <a:cxn ang="0">
                  <a:pos x="312" y="458"/>
                </a:cxn>
                <a:cxn ang="0">
                  <a:pos x="297" y="510"/>
                </a:cxn>
                <a:cxn ang="0">
                  <a:pos x="277" y="553"/>
                </a:cxn>
                <a:cxn ang="0">
                  <a:pos x="253" y="586"/>
                </a:cxn>
                <a:cxn ang="0">
                  <a:pos x="227" y="611"/>
                </a:cxn>
                <a:cxn ang="0">
                  <a:pos x="198" y="625"/>
                </a:cxn>
                <a:cxn ang="0">
                  <a:pos x="167" y="630"/>
                </a:cxn>
                <a:cxn ang="0">
                  <a:pos x="138" y="626"/>
                </a:cxn>
                <a:cxn ang="0">
                  <a:pos x="108" y="611"/>
                </a:cxn>
                <a:cxn ang="0">
                  <a:pos x="81" y="585"/>
                </a:cxn>
                <a:cxn ang="0">
                  <a:pos x="55" y="549"/>
                </a:cxn>
                <a:cxn ang="0">
                  <a:pos x="34" y="504"/>
                </a:cxn>
                <a:cxn ang="0">
                  <a:pos x="17" y="446"/>
                </a:cxn>
                <a:cxn ang="0">
                  <a:pos x="5" y="378"/>
                </a:cxn>
                <a:cxn ang="0">
                  <a:pos x="0" y="301"/>
                </a:cxn>
                <a:cxn ang="0">
                  <a:pos x="2" y="232"/>
                </a:cxn>
                <a:cxn ang="0">
                  <a:pos x="11" y="172"/>
                </a:cxn>
                <a:cxn ang="0">
                  <a:pos x="27" y="120"/>
                </a:cxn>
                <a:cxn ang="0">
                  <a:pos x="47" y="77"/>
                </a:cxn>
                <a:cxn ang="0">
                  <a:pos x="71" y="44"/>
                </a:cxn>
                <a:cxn ang="0">
                  <a:pos x="97" y="20"/>
                </a:cxn>
                <a:cxn ang="0">
                  <a:pos x="127" y="5"/>
                </a:cxn>
                <a:cxn ang="0">
                  <a:pos x="156" y="0"/>
                </a:cxn>
                <a:cxn ang="0">
                  <a:pos x="187" y="4"/>
                </a:cxn>
                <a:cxn ang="0">
                  <a:pos x="216" y="20"/>
                </a:cxn>
                <a:cxn ang="0">
                  <a:pos x="244" y="45"/>
                </a:cxn>
                <a:cxn ang="0">
                  <a:pos x="268" y="81"/>
                </a:cxn>
                <a:cxn ang="0">
                  <a:pos x="291" y="126"/>
                </a:cxn>
                <a:cxn ang="0">
                  <a:pos x="307" y="184"/>
                </a:cxn>
                <a:cxn ang="0">
                  <a:pos x="319" y="252"/>
                </a:cxn>
              </a:cxnLst>
              <a:rect l="0" t="0" r="r" b="b"/>
              <a:pathLst>
                <a:path w="323" h="630">
                  <a:moveTo>
                    <a:pt x="322" y="291"/>
                  </a:moveTo>
                  <a:lnTo>
                    <a:pt x="323" y="329"/>
                  </a:lnTo>
                  <a:lnTo>
                    <a:pt x="323" y="364"/>
                  </a:lnTo>
                  <a:lnTo>
                    <a:pt x="321" y="398"/>
                  </a:lnTo>
                  <a:lnTo>
                    <a:pt x="317" y="428"/>
                  </a:lnTo>
                  <a:lnTo>
                    <a:pt x="312" y="458"/>
                  </a:lnTo>
                  <a:lnTo>
                    <a:pt x="305" y="484"/>
                  </a:lnTo>
                  <a:lnTo>
                    <a:pt x="297" y="510"/>
                  </a:lnTo>
                  <a:lnTo>
                    <a:pt x="288" y="532"/>
                  </a:lnTo>
                  <a:lnTo>
                    <a:pt x="277" y="553"/>
                  </a:lnTo>
                  <a:lnTo>
                    <a:pt x="265" y="570"/>
                  </a:lnTo>
                  <a:lnTo>
                    <a:pt x="253" y="586"/>
                  </a:lnTo>
                  <a:lnTo>
                    <a:pt x="241" y="599"/>
                  </a:lnTo>
                  <a:lnTo>
                    <a:pt x="227" y="611"/>
                  </a:lnTo>
                  <a:lnTo>
                    <a:pt x="212" y="619"/>
                  </a:lnTo>
                  <a:lnTo>
                    <a:pt x="198" y="625"/>
                  </a:lnTo>
                  <a:lnTo>
                    <a:pt x="183" y="629"/>
                  </a:lnTo>
                  <a:lnTo>
                    <a:pt x="167" y="630"/>
                  </a:lnTo>
                  <a:lnTo>
                    <a:pt x="152" y="629"/>
                  </a:lnTo>
                  <a:lnTo>
                    <a:pt x="138" y="626"/>
                  </a:lnTo>
                  <a:lnTo>
                    <a:pt x="123" y="620"/>
                  </a:lnTo>
                  <a:lnTo>
                    <a:pt x="108" y="611"/>
                  </a:lnTo>
                  <a:lnTo>
                    <a:pt x="94" y="599"/>
                  </a:lnTo>
                  <a:lnTo>
                    <a:pt x="81" y="585"/>
                  </a:lnTo>
                  <a:lnTo>
                    <a:pt x="68" y="569"/>
                  </a:lnTo>
                  <a:lnTo>
                    <a:pt x="55" y="549"/>
                  </a:lnTo>
                  <a:lnTo>
                    <a:pt x="44" y="528"/>
                  </a:lnTo>
                  <a:lnTo>
                    <a:pt x="34" y="504"/>
                  </a:lnTo>
                  <a:lnTo>
                    <a:pt x="25" y="476"/>
                  </a:lnTo>
                  <a:lnTo>
                    <a:pt x="17" y="446"/>
                  </a:lnTo>
                  <a:lnTo>
                    <a:pt x="10" y="413"/>
                  </a:lnTo>
                  <a:lnTo>
                    <a:pt x="5" y="378"/>
                  </a:lnTo>
                  <a:lnTo>
                    <a:pt x="2" y="339"/>
                  </a:lnTo>
                  <a:lnTo>
                    <a:pt x="0" y="301"/>
                  </a:lnTo>
                  <a:lnTo>
                    <a:pt x="0" y="266"/>
                  </a:lnTo>
                  <a:lnTo>
                    <a:pt x="2" y="232"/>
                  </a:lnTo>
                  <a:lnTo>
                    <a:pt x="6" y="202"/>
                  </a:lnTo>
                  <a:lnTo>
                    <a:pt x="11" y="172"/>
                  </a:lnTo>
                  <a:lnTo>
                    <a:pt x="19" y="146"/>
                  </a:lnTo>
                  <a:lnTo>
                    <a:pt x="27" y="120"/>
                  </a:lnTo>
                  <a:lnTo>
                    <a:pt x="36" y="98"/>
                  </a:lnTo>
                  <a:lnTo>
                    <a:pt x="47" y="77"/>
                  </a:lnTo>
                  <a:lnTo>
                    <a:pt x="58" y="60"/>
                  </a:lnTo>
                  <a:lnTo>
                    <a:pt x="71" y="44"/>
                  </a:lnTo>
                  <a:lnTo>
                    <a:pt x="84" y="31"/>
                  </a:lnTo>
                  <a:lnTo>
                    <a:pt x="97" y="20"/>
                  </a:lnTo>
                  <a:lnTo>
                    <a:pt x="111" y="11"/>
                  </a:lnTo>
                  <a:lnTo>
                    <a:pt x="127" y="5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7" y="4"/>
                  </a:lnTo>
                  <a:lnTo>
                    <a:pt x="201" y="10"/>
                  </a:lnTo>
                  <a:lnTo>
                    <a:pt x="216" y="20"/>
                  </a:lnTo>
                  <a:lnTo>
                    <a:pt x="230" y="31"/>
                  </a:lnTo>
                  <a:lnTo>
                    <a:pt x="244" y="45"/>
                  </a:lnTo>
                  <a:lnTo>
                    <a:pt x="257" y="61"/>
                  </a:lnTo>
                  <a:lnTo>
                    <a:pt x="268" y="81"/>
                  </a:lnTo>
                  <a:lnTo>
                    <a:pt x="280" y="102"/>
                  </a:lnTo>
                  <a:lnTo>
                    <a:pt x="291" y="126"/>
                  </a:lnTo>
                  <a:lnTo>
                    <a:pt x="299" y="154"/>
                  </a:lnTo>
                  <a:lnTo>
                    <a:pt x="307" y="184"/>
                  </a:lnTo>
                  <a:lnTo>
                    <a:pt x="314" y="217"/>
                  </a:lnTo>
                  <a:lnTo>
                    <a:pt x="319" y="252"/>
                  </a:lnTo>
                  <a:lnTo>
                    <a:pt x="322" y="29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402138" y="3825875"/>
              <a:ext cx="17463" cy="26988"/>
            </a:xfrm>
            <a:custGeom>
              <a:avLst/>
              <a:gdLst/>
              <a:ahLst/>
              <a:cxnLst>
                <a:cxn ang="0">
                  <a:pos x="299" y="242"/>
                </a:cxn>
                <a:cxn ang="0">
                  <a:pos x="315" y="301"/>
                </a:cxn>
                <a:cxn ang="0">
                  <a:pos x="321" y="354"/>
                </a:cxn>
                <a:cxn ang="0">
                  <a:pos x="321" y="401"/>
                </a:cxn>
                <a:cxn ang="0">
                  <a:pos x="315" y="441"/>
                </a:cxn>
                <a:cxn ang="0">
                  <a:pos x="302" y="473"/>
                </a:cxn>
                <a:cxn ang="0">
                  <a:pos x="285" y="499"/>
                </a:cxn>
                <a:cxn ang="0">
                  <a:pos x="265" y="517"/>
                </a:cxn>
                <a:cxn ang="0">
                  <a:pos x="240" y="526"/>
                </a:cxn>
                <a:cxn ang="0">
                  <a:pos x="214" y="528"/>
                </a:cxn>
                <a:cxn ang="0">
                  <a:pos x="185" y="521"/>
                </a:cxn>
                <a:cxn ang="0">
                  <a:pos x="157" y="505"/>
                </a:cxn>
                <a:cxn ang="0">
                  <a:pos x="127" y="480"/>
                </a:cxn>
                <a:cxn ang="0">
                  <a:pos x="98" y="446"/>
                </a:cxn>
                <a:cxn ang="0">
                  <a:pos x="70" y="402"/>
                </a:cxn>
                <a:cxn ang="0">
                  <a:pos x="45" y="348"/>
                </a:cxn>
                <a:cxn ang="0">
                  <a:pos x="22" y="285"/>
                </a:cxn>
                <a:cxn ang="0">
                  <a:pos x="8" y="227"/>
                </a:cxn>
                <a:cxn ang="0">
                  <a:pos x="1" y="174"/>
                </a:cxn>
                <a:cxn ang="0">
                  <a:pos x="1" y="127"/>
                </a:cxn>
                <a:cxn ang="0">
                  <a:pos x="8" y="88"/>
                </a:cxn>
                <a:cxn ang="0">
                  <a:pos x="19" y="55"/>
                </a:cxn>
                <a:cxn ang="0">
                  <a:pos x="36" y="30"/>
                </a:cxn>
                <a:cxn ang="0">
                  <a:pos x="57" y="12"/>
                </a:cxn>
                <a:cxn ang="0">
                  <a:pos x="81" y="2"/>
                </a:cxn>
                <a:cxn ang="0">
                  <a:pos x="108" y="0"/>
                </a:cxn>
                <a:cxn ang="0">
                  <a:pos x="136" y="7"/>
                </a:cxn>
                <a:cxn ang="0">
                  <a:pos x="166" y="23"/>
                </a:cxn>
                <a:cxn ang="0">
                  <a:pos x="195" y="47"/>
                </a:cxn>
                <a:cxn ang="0">
                  <a:pos x="224" y="82"/>
                </a:cxn>
                <a:cxn ang="0">
                  <a:pos x="251" y="125"/>
                </a:cxn>
                <a:cxn ang="0">
                  <a:pos x="278" y="179"/>
                </a:cxn>
              </a:cxnLst>
              <a:rect l="0" t="0" r="r" b="b"/>
              <a:pathLst>
                <a:path w="322" h="528">
                  <a:moveTo>
                    <a:pt x="289" y="210"/>
                  </a:moveTo>
                  <a:lnTo>
                    <a:pt x="299" y="242"/>
                  </a:lnTo>
                  <a:lnTo>
                    <a:pt x="309" y="273"/>
                  </a:lnTo>
                  <a:lnTo>
                    <a:pt x="315" y="301"/>
                  </a:lnTo>
                  <a:lnTo>
                    <a:pt x="319" y="329"/>
                  </a:lnTo>
                  <a:lnTo>
                    <a:pt x="321" y="354"/>
                  </a:lnTo>
                  <a:lnTo>
                    <a:pt x="322" y="379"/>
                  </a:lnTo>
                  <a:lnTo>
                    <a:pt x="321" y="401"/>
                  </a:lnTo>
                  <a:lnTo>
                    <a:pt x="318" y="421"/>
                  </a:lnTo>
                  <a:lnTo>
                    <a:pt x="315" y="441"/>
                  </a:lnTo>
                  <a:lnTo>
                    <a:pt x="309" y="458"/>
                  </a:lnTo>
                  <a:lnTo>
                    <a:pt x="302" y="473"/>
                  </a:lnTo>
                  <a:lnTo>
                    <a:pt x="294" y="488"/>
                  </a:lnTo>
                  <a:lnTo>
                    <a:pt x="285" y="499"/>
                  </a:lnTo>
                  <a:lnTo>
                    <a:pt x="275" y="509"/>
                  </a:lnTo>
                  <a:lnTo>
                    <a:pt x="265" y="517"/>
                  </a:lnTo>
                  <a:lnTo>
                    <a:pt x="252" y="523"/>
                  </a:lnTo>
                  <a:lnTo>
                    <a:pt x="240" y="526"/>
                  </a:lnTo>
                  <a:lnTo>
                    <a:pt x="227" y="528"/>
                  </a:lnTo>
                  <a:lnTo>
                    <a:pt x="214" y="528"/>
                  </a:lnTo>
                  <a:lnTo>
                    <a:pt x="199" y="526"/>
                  </a:lnTo>
                  <a:lnTo>
                    <a:pt x="185" y="521"/>
                  </a:lnTo>
                  <a:lnTo>
                    <a:pt x="171" y="514"/>
                  </a:lnTo>
                  <a:lnTo>
                    <a:pt x="157" y="505"/>
                  </a:lnTo>
                  <a:lnTo>
                    <a:pt x="141" y="494"/>
                  </a:lnTo>
                  <a:lnTo>
                    <a:pt x="127" y="480"/>
                  </a:lnTo>
                  <a:lnTo>
                    <a:pt x="112" y="464"/>
                  </a:lnTo>
                  <a:lnTo>
                    <a:pt x="98" y="446"/>
                  </a:lnTo>
                  <a:lnTo>
                    <a:pt x="83" y="425"/>
                  </a:lnTo>
                  <a:lnTo>
                    <a:pt x="70" y="402"/>
                  </a:lnTo>
                  <a:lnTo>
                    <a:pt x="57" y="376"/>
                  </a:lnTo>
                  <a:lnTo>
                    <a:pt x="45" y="348"/>
                  </a:lnTo>
                  <a:lnTo>
                    <a:pt x="32" y="317"/>
                  </a:lnTo>
                  <a:lnTo>
                    <a:pt x="22" y="285"/>
                  </a:lnTo>
                  <a:lnTo>
                    <a:pt x="14" y="256"/>
                  </a:lnTo>
                  <a:lnTo>
                    <a:pt x="8" y="227"/>
                  </a:lnTo>
                  <a:lnTo>
                    <a:pt x="3" y="200"/>
                  </a:lnTo>
                  <a:lnTo>
                    <a:pt x="1" y="174"/>
                  </a:lnTo>
                  <a:lnTo>
                    <a:pt x="0" y="150"/>
                  </a:lnTo>
                  <a:lnTo>
                    <a:pt x="1" y="127"/>
                  </a:lnTo>
                  <a:lnTo>
                    <a:pt x="4" y="107"/>
                  </a:lnTo>
                  <a:lnTo>
                    <a:pt x="8" y="88"/>
                  </a:lnTo>
                  <a:lnTo>
                    <a:pt x="13" y="70"/>
                  </a:lnTo>
                  <a:lnTo>
                    <a:pt x="19" y="55"/>
                  </a:lnTo>
                  <a:lnTo>
                    <a:pt x="27" y="42"/>
                  </a:lnTo>
                  <a:lnTo>
                    <a:pt x="36" y="30"/>
                  </a:lnTo>
                  <a:lnTo>
                    <a:pt x="47" y="20"/>
                  </a:lnTo>
                  <a:lnTo>
                    <a:pt x="57" y="12"/>
                  </a:lnTo>
                  <a:lnTo>
                    <a:pt x="69" y="6"/>
                  </a:lnTo>
                  <a:lnTo>
                    <a:pt x="81" y="2"/>
                  </a:lnTo>
                  <a:lnTo>
                    <a:pt x="95" y="0"/>
                  </a:lnTo>
                  <a:lnTo>
                    <a:pt x="108" y="0"/>
                  </a:lnTo>
                  <a:lnTo>
                    <a:pt x="122" y="2"/>
                  </a:lnTo>
                  <a:lnTo>
                    <a:pt x="136" y="7"/>
                  </a:lnTo>
                  <a:lnTo>
                    <a:pt x="151" y="14"/>
                  </a:lnTo>
                  <a:lnTo>
                    <a:pt x="166" y="23"/>
                  </a:lnTo>
                  <a:lnTo>
                    <a:pt x="180" y="34"/>
                  </a:lnTo>
                  <a:lnTo>
                    <a:pt x="195" y="47"/>
                  </a:lnTo>
                  <a:lnTo>
                    <a:pt x="210" y="63"/>
                  </a:lnTo>
                  <a:lnTo>
                    <a:pt x="224" y="82"/>
                  </a:lnTo>
                  <a:lnTo>
                    <a:pt x="238" y="102"/>
                  </a:lnTo>
                  <a:lnTo>
                    <a:pt x="251" y="125"/>
                  </a:lnTo>
                  <a:lnTo>
                    <a:pt x="265" y="151"/>
                  </a:lnTo>
                  <a:lnTo>
                    <a:pt x="278" y="179"/>
                  </a:lnTo>
                  <a:lnTo>
                    <a:pt x="289" y="21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419600" y="3821113"/>
              <a:ext cx="17463" cy="22225"/>
            </a:xfrm>
            <a:custGeom>
              <a:avLst/>
              <a:gdLst/>
              <a:ahLst/>
              <a:cxnLst>
                <a:cxn ang="0">
                  <a:pos x="298" y="155"/>
                </a:cxn>
                <a:cxn ang="0">
                  <a:pos x="316" y="200"/>
                </a:cxn>
                <a:cxn ang="0">
                  <a:pos x="327" y="240"/>
                </a:cxn>
                <a:cxn ang="0">
                  <a:pos x="330" y="277"/>
                </a:cxn>
                <a:cxn ang="0">
                  <a:pos x="327" y="310"/>
                </a:cxn>
                <a:cxn ang="0">
                  <a:pos x="319" y="339"/>
                </a:cxn>
                <a:cxn ang="0">
                  <a:pos x="305" y="363"/>
                </a:cxn>
                <a:cxn ang="0">
                  <a:pos x="286" y="383"/>
                </a:cxn>
                <a:cxn ang="0">
                  <a:pos x="264" y="396"/>
                </a:cxn>
                <a:cxn ang="0">
                  <a:pos x="238" y="403"/>
                </a:cxn>
                <a:cxn ang="0">
                  <a:pos x="211" y="404"/>
                </a:cxn>
                <a:cxn ang="0">
                  <a:pos x="181" y="398"/>
                </a:cxn>
                <a:cxn ang="0">
                  <a:pos x="152" y="385"/>
                </a:cxn>
                <a:cxn ang="0">
                  <a:pos x="121" y="363"/>
                </a:cxn>
                <a:cxn ang="0">
                  <a:pos x="91" y="334"/>
                </a:cxn>
                <a:cxn ang="0">
                  <a:pos x="61" y="296"/>
                </a:cxn>
                <a:cxn ang="0">
                  <a:pos x="35" y="251"/>
                </a:cxn>
                <a:cxn ang="0">
                  <a:pos x="15" y="208"/>
                </a:cxn>
                <a:cxn ang="0">
                  <a:pos x="4" y="166"/>
                </a:cxn>
                <a:cxn ang="0">
                  <a:pos x="0" y="129"/>
                </a:cxn>
                <a:cxn ang="0">
                  <a:pos x="3" y="96"/>
                </a:cxn>
                <a:cxn ang="0">
                  <a:pos x="11" y="66"/>
                </a:cxn>
                <a:cxn ang="0">
                  <a:pos x="25" y="42"/>
                </a:cxn>
                <a:cxn ang="0">
                  <a:pos x="44" y="23"/>
                </a:cxn>
                <a:cxn ang="0">
                  <a:pos x="66" y="9"/>
                </a:cxn>
                <a:cxn ang="0">
                  <a:pos x="92" y="2"/>
                </a:cxn>
                <a:cxn ang="0">
                  <a:pos x="120" y="1"/>
                </a:cxn>
                <a:cxn ang="0">
                  <a:pos x="150" y="7"/>
                </a:cxn>
                <a:cxn ang="0">
                  <a:pos x="180" y="21"/>
                </a:cxn>
                <a:cxn ang="0">
                  <a:pos x="211" y="42"/>
                </a:cxn>
                <a:cxn ang="0">
                  <a:pos x="242" y="71"/>
                </a:cxn>
                <a:cxn ang="0">
                  <a:pos x="271" y="110"/>
                </a:cxn>
              </a:cxnLst>
              <a:rect l="0" t="0" r="r" b="b"/>
              <a:pathLst>
                <a:path w="330" h="404">
                  <a:moveTo>
                    <a:pt x="284" y="132"/>
                  </a:moveTo>
                  <a:lnTo>
                    <a:pt x="298" y="155"/>
                  </a:lnTo>
                  <a:lnTo>
                    <a:pt x="308" y="177"/>
                  </a:lnTo>
                  <a:lnTo>
                    <a:pt x="316" y="200"/>
                  </a:lnTo>
                  <a:lnTo>
                    <a:pt x="322" y="220"/>
                  </a:lnTo>
                  <a:lnTo>
                    <a:pt x="327" y="240"/>
                  </a:lnTo>
                  <a:lnTo>
                    <a:pt x="329" y="259"/>
                  </a:lnTo>
                  <a:lnTo>
                    <a:pt x="330" y="277"/>
                  </a:lnTo>
                  <a:lnTo>
                    <a:pt x="330" y="294"/>
                  </a:lnTo>
                  <a:lnTo>
                    <a:pt x="327" y="310"/>
                  </a:lnTo>
                  <a:lnTo>
                    <a:pt x="324" y="326"/>
                  </a:lnTo>
                  <a:lnTo>
                    <a:pt x="319" y="339"/>
                  </a:lnTo>
                  <a:lnTo>
                    <a:pt x="313" y="352"/>
                  </a:lnTo>
                  <a:lnTo>
                    <a:pt x="305" y="363"/>
                  </a:lnTo>
                  <a:lnTo>
                    <a:pt x="297" y="374"/>
                  </a:lnTo>
                  <a:lnTo>
                    <a:pt x="286" y="383"/>
                  </a:lnTo>
                  <a:lnTo>
                    <a:pt x="276" y="390"/>
                  </a:lnTo>
                  <a:lnTo>
                    <a:pt x="264" y="396"/>
                  </a:lnTo>
                  <a:lnTo>
                    <a:pt x="252" y="400"/>
                  </a:lnTo>
                  <a:lnTo>
                    <a:pt x="238" y="403"/>
                  </a:lnTo>
                  <a:lnTo>
                    <a:pt x="225" y="404"/>
                  </a:lnTo>
                  <a:lnTo>
                    <a:pt x="211" y="404"/>
                  </a:lnTo>
                  <a:lnTo>
                    <a:pt x="197" y="402"/>
                  </a:lnTo>
                  <a:lnTo>
                    <a:pt x="181" y="398"/>
                  </a:lnTo>
                  <a:lnTo>
                    <a:pt x="167" y="392"/>
                  </a:lnTo>
                  <a:lnTo>
                    <a:pt x="152" y="385"/>
                  </a:lnTo>
                  <a:lnTo>
                    <a:pt x="137" y="375"/>
                  </a:lnTo>
                  <a:lnTo>
                    <a:pt x="121" y="363"/>
                  </a:lnTo>
                  <a:lnTo>
                    <a:pt x="106" y="350"/>
                  </a:lnTo>
                  <a:lnTo>
                    <a:pt x="91" y="334"/>
                  </a:lnTo>
                  <a:lnTo>
                    <a:pt x="75" y="317"/>
                  </a:lnTo>
                  <a:lnTo>
                    <a:pt x="61" y="296"/>
                  </a:lnTo>
                  <a:lnTo>
                    <a:pt x="48" y="274"/>
                  </a:lnTo>
                  <a:lnTo>
                    <a:pt x="35" y="251"/>
                  </a:lnTo>
                  <a:lnTo>
                    <a:pt x="23" y="229"/>
                  </a:lnTo>
                  <a:lnTo>
                    <a:pt x="15" y="208"/>
                  </a:lnTo>
                  <a:lnTo>
                    <a:pt x="8" y="186"/>
                  </a:lnTo>
                  <a:lnTo>
                    <a:pt x="4" y="166"/>
                  </a:lnTo>
                  <a:lnTo>
                    <a:pt x="1" y="148"/>
                  </a:lnTo>
                  <a:lnTo>
                    <a:pt x="0" y="129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6" y="81"/>
                  </a:lnTo>
                  <a:lnTo>
                    <a:pt x="11" y="66"/>
                  </a:lnTo>
                  <a:lnTo>
                    <a:pt x="17" y="53"/>
                  </a:lnTo>
                  <a:lnTo>
                    <a:pt x="25" y="42"/>
                  </a:lnTo>
                  <a:lnTo>
                    <a:pt x="35" y="32"/>
                  </a:lnTo>
                  <a:lnTo>
                    <a:pt x="44" y="23"/>
                  </a:lnTo>
                  <a:lnTo>
                    <a:pt x="55" y="15"/>
                  </a:lnTo>
                  <a:lnTo>
                    <a:pt x="66" y="9"/>
                  </a:lnTo>
                  <a:lnTo>
                    <a:pt x="78" y="5"/>
                  </a:lnTo>
                  <a:lnTo>
                    <a:pt x="92" y="2"/>
                  </a:lnTo>
                  <a:lnTo>
                    <a:pt x="106" y="0"/>
                  </a:lnTo>
                  <a:lnTo>
                    <a:pt x="120" y="1"/>
                  </a:lnTo>
                  <a:lnTo>
                    <a:pt x="135" y="3"/>
                  </a:lnTo>
                  <a:lnTo>
                    <a:pt x="150" y="7"/>
                  </a:lnTo>
                  <a:lnTo>
                    <a:pt x="165" y="12"/>
                  </a:lnTo>
                  <a:lnTo>
                    <a:pt x="180" y="21"/>
                  </a:lnTo>
                  <a:lnTo>
                    <a:pt x="196" y="31"/>
                  </a:lnTo>
                  <a:lnTo>
                    <a:pt x="211" y="42"/>
                  </a:lnTo>
                  <a:lnTo>
                    <a:pt x="226" y="55"/>
                  </a:lnTo>
                  <a:lnTo>
                    <a:pt x="242" y="71"/>
                  </a:lnTo>
                  <a:lnTo>
                    <a:pt x="256" y="90"/>
                  </a:lnTo>
                  <a:lnTo>
                    <a:pt x="271" y="110"/>
                  </a:lnTo>
                  <a:lnTo>
                    <a:pt x="284" y="13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37063" y="3816350"/>
              <a:ext cx="15875" cy="14288"/>
            </a:xfrm>
            <a:custGeom>
              <a:avLst/>
              <a:gdLst/>
              <a:ahLst/>
              <a:cxnLst>
                <a:cxn ang="0">
                  <a:pos x="250" y="103"/>
                </a:cxn>
                <a:cxn ang="0">
                  <a:pos x="274" y="135"/>
                </a:cxn>
                <a:cxn ang="0">
                  <a:pos x="292" y="167"/>
                </a:cxn>
                <a:cxn ang="0">
                  <a:pos x="302" y="197"/>
                </a:cxn>
                <a:cxn ang="0">
                  <a:pos x="307" y="223"/>
                </a:cxn>
                <a:cxn ang="0">
                  <a:pos x="305" y="246"/>
                </a:cxn>
                <a:cxn ang="0">
                  <a:pos x="298" y="266"/>
                </a:cxn>
                <a:cxn ang="0">
                  <a:pos x="287" y="282"/>
                </a:cxn>
                <a:cxn ang="0">
                  <a:pos x="271" y="294"/>
                </a:cxn>
                <a:cxn ang="0">
                  <a:pos x="252" y="302"/>
                </a:cxn>
                <a:cxn ang="0">
                  <a:pos x="229" y="305"/>
                </a:cxn>
                <a:cxn ang="0">
                  <a:pos x="204" y="303"/>
                </a:cxn>
                <a:cxn ang="0">
                  <a:pos x="177" y="295"/>
                </a:cxn>
                <a:cxn ang="0">
                  <a:pos x="148" y="282"/>
                </a:cxn>
                <a:cxn ang="0">
                  <a:pos x="117" y="262"/>
                </a:cxn>
                <a:cxn ang="0">
                  <a:pos x="88" y="235"/>
                </a:cxn>
                <a:cxn ang="0">
                  <a:pos x="57" y="203"/>
                </a:cxn>
                <a:cxn ang="0">
                  <a:pos x="32" y="169"/>
                </a:cxn>
                <a:cxn ang="0">
                  <a:pos x="15" y="138"/>
                </a:cxn>
                <a:cxn ang="0">
                  <a:pos x="4" y="109"/>
                </a:cxn>
                <a:cxn ang="0">
                  <a:pos x="0" y="83"/>
                </a:cxn>
                <a:cxn ang="0">
                  <a:pos x="1" y="59"/>
                </a:cxn>
                <a:cxn ang="0">
                  <a:pos x="8" y="39"/>
                </a:cxn>
                <a:cxn ang="0">
                  <a:pos x="20" y="23"/>
                </a:cxn>
                <a:cxn ang="0">
                  <a:pos x="36" y="10"/>
                </a:cxn>
                <a:cxn ang="0">
                  <a:pos x="55" y="3"/>
                </a:cxn>
                <a:cxn ang="0">
                  <a:pos x="78" y="0"/>
                </a:cxn>
                <a:cxn ang="0">
                  <a:pos x="103" y="2"/>
                </a:cxn>
                <a:cxn ang="0">
                  <a:pos x="130" y="10"/>
                </a:cxn>
                <a:cxn ang="0">
                  <a:pos x="159" y="24"/>
                </a:cxn>
                <a:cxn ang="0">
                  <a:pos x="189" y="43"/>
                </a:cxn>
                <a:cxn ang="0">
                  <a:pos x="219" y="69"/>
                </a:cxn>
              </a:cxnLst>
              <a:rect l="0" t="0" r="r" b="b"/>
              <a:pathLst>
                <a:path w="307" h="305">
                  <a:moveTo>
                    <a:pt x="235" y="86"/>
                  </a:moveTo>
                  <a:lnTo>
                    <a:pt x="250" y="103"/>
                  </a:lnTo>
                  <a:lnTo>
                    <a:pt x="263" y="119"/>
                  </a:lnTo>
                  <a:lnTo>
                    <a:pt x="274" y="135"/>
                  </a:lnTo>
                  <a:lnTo>
                    <a:pt x="284" y="152"/>
                  </a:lnTo>
                  <a:lnTo>
                    <a:pt x="292" y="167"/>
                  </a:lnTo>
                  <a:lnTo>
                    <a:pt x="298" y="182"/>
                  </a:lnTo>
                  <a:lnTo>
                    <a:pt x="302" y="197"/>
                  </a:lnTo>
                  <a:lnTo>
                    <a:pt x="305" y="210"/>
                  </a:lnTo>
                  <a:lnTo>
                    <a:pt x="307" y="223"/>
                  </a:lnTo>
                  <a:lnTo>
                    <a:pt x="306" y="234"/>
                  </a:lnTo>
                  <a:lnTo>
                    <a:pt x="305" y="246"/>
                  </a:lnTo>
                  <a:lnTo>
                    <a:pt x="302" y="257"/>
                  </a:lnTo>
                  <a:lnTo>
                    <a:pt x="298" y="266"/>
                  </a:lnTo>
                  <a:lnTo>
                    <a:pt x="293" y="275"/>
                  </a:lnTo>
                  <a:lnTo>
                    <a:pt x="287" y="282"/>
                  </a:lnTo>
                  <a:lnTo>
                    <a:pt x="280" y="289"/>
                  </a:lnTo>
                  <a:lnTo>
                    <a:pt x="271" y="294"/>
                  </a:lnTo>
                  <a:lnTo>
                    <a:pt x="262" y="299"/>
                  </a:lnTo>
                  <a:lnTo>
                    <a:pt x="252" y="302"/>
                  </a:lnTo>
                  <a:lnTo>
                    <a:pt x="241" y="304"/>
                  </a:lnTo>
                  <a:lnTo>
                    <a:pt x="229" y="305"/>
                  </a:lnTo>
                  <a:lnTo>
                    <a:pt x="216" y="304"/>
                  </a:lnTo>
                  <a:lnTo>
                    <a:pt x="204" y="303"/>
                  </a:lnTo>
                  <a:lnTo>
                    <a:pt x="191" y="299"/>
                  </a:lnTo>
                  <a:lnTo>
                    <a:pt x="177" y="295"/>
                  </a:lnTo>
                  <a:lnTo>
                    <a:pt x="162" y="289"/>
                  </a:lnTo>
                  <a:lnTo>
                    <a:pt x="148" y="282"/>
                  </a:lnTo>
                  <a:lnTo>
                    <a:pt x="133" y="273"/>
                  </a:lnTo>
                  <a:lnTo>
                    <a:pt x="117" y="262"/>
                  </a:lnTo>
                  <a:lnTo>
                    <a:pt x="102" y="249"/>
                  </a:lnTo>
                  <a:lnTo>
                    <a:pt x="88" y="235"/>
                  </a:lnTo>
                  <a:lnTo>
                    <a:pt x="73" y="220"/>
                  </a:lnTo>
                  <a:lnTo>
                    <a:pt x="57" y="203"/>
                  </a:lnTo>
                  <a:lnTo>
                    <a:pt x="43" y="185"/>
                  </a:lnTo>
                  <a:lnTo>
                    <a:pt x="32" y="169"/>
                  </a:lnTo>
                  <a:lnTo>
                    <a:pt x="23" y="154"/>
                  </a:lnTo>
                  <a:lnTo>
                    <a:pt x="15" y="138"/>
                  </a:lnTo>
                  <a:lnTo>
                    <a:pt x="8" y="123"/>
                  </a:lnTo>
                  <a:lnTo>
                    <a:pt x="4" y="109"/>
                  </a:lnTo>
                  <a:lnTo>
                    <a:pt x="1" y="96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1" y="59"/>
                  </a:lnTo>
                  <a:lnTo>
                    <a:pt x="4" y="49"/>
                  </a:lnTo>
                  <a:lnTo>
                    <a:pt x="8" y="39"/>
                  </a:lnTo>
                  <a:lnTo>
                    <a:pt x="14" y="31"/>
                  </a:lnTo>
                  <a:lnTo>
                    <a:pt x="20" y="23"/>
                  </a:lnTo>
                  <a:lnTo>
                    <a:pt x="27" y="16"/>
                  </a:lnTo>
                  <a:lnTo>
                    <a:pt x="36" y="10"/>
                  </a:lnTo>
                  <a:lnTo>
                    <a:pt x="45" y="6"/>
                  </a:lnTo>
                  <a:lnTo>
                    <a:pt x="55" y="3"/>
                  </a:lnTo>
                  <a:lnTo>
                    <a:pt x="66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30" y="10"/>
                  </a:lnTo>
                  <a:lnTo>
                    <a:pt x="144" y="16"/>
                  </a:lnTo>
                  <a:lnTo>
                    <a:pt x="159" y="24"/>
                  </a:lnTo>
                  <a:lnTo>
                    <a:pt x="174" y="33"/>
                  </a:lnTo>
                  <a:lnTo>
                    <a:pt x="189" y="43"/>
                  </a:lnTo>
                  <a:lnTo>
                    <a:pt x="204" y="56"/>
                  </a:lnTo>
                  <a:lnTo>
                    <a:pt x="219" y="69"/>
                  </a:lnTo>
                  <a:lnTo>
                    <a:pt x="235" y="8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52938" y="3808413"/>
              <a:ext cx="17463" cy="12700"/>
            </a:xfrm>
            <a:custGeom>
              <a:avLst/>
              <a:gdLst/>
              <a:ahLst/>
              <a:cxnLst>
                <a:cxn ang="0">
                  <a:pos x="240" y="38"/>
                </a:cxn>
                <a:cxn ang="0">
                  <a:pos x="271" y="60"/>
                </a:cxn>
                <a:cxn ang="0">
                  <a:pos x="296" y="82"/>
                </a:cxn>
                <a:cxn ang="0">
                  <a:pos x="313" y="106"/>
                </a:cxn>
                <a:cxn ang="0">
                  <a:pos x="324" y="129"/>
                </a:cxn>
                <a:cxn ang="0">
                  <a:pos x="328" y="151"/>
                </a:cxn>
                <a:cxn ang="0">
                  <a:pos x="327" y="173"/>
                </a:cxn>
                <a:cxn ang="0">
                  <a:pos x="321" y="193"/>
                </a:cxn>
                <a:cxn ang="0">
                  <a:pos x="310" y="210"/>
                </a:cxn>
                <a:cxn ang="0">
                  <a:pos x="295" y="226"/>
                </a:cxn>
                <a:cxn ang="0">
                  <a:pos x="274" y="238"/>
                </a:cxn>
                <a:cxn ang="0">
                  <a:pos x="251" y="245"/>
                </a:cxn>
                <a:cxn ang="0">
                  <a:pos x="223" y="249"/>
                </a:cxn>
                <a:cxn ang="0">
                  <a:pos x="193" y="248"/>
                </a:cxn>
                <a:cxn ang="0">
                  <a:pos x="160" y="242"/>
                </a:cxn>
                <a:cxn ang="0">
                  <a:pos x="124" y="230"/>
                </a:cxn>
                <a:cxn ang="0">
                  <a:pos x="88" y="211"/>
                </a:cxn>
                <a:cxn ang="0">
                  <a:pos x="57" y="190"/>
                </a:cxn>
                <a:cxn ang="0">
                  <a:pos x="33" y="168"/>
                </a:cxn>
                <a:cxn ang="0">
                  <a:pos x="15" y="144"/>
                </a:cxn>
                <a:cxn ang="0">
                  <a:pos x="5" y="121"/>
                </a:cxn>
                <a:cxn ang="0">
                  <a:pos x="0" y="98"/>
                </a:cxn>
                <a:cxn ang="0">
                  <a:pos x="1" y="77"/>
                </a:cxn>
                <a:cxn ang="0">
                  <a:pos x="7" y="57"/>
                </a:cxn>
                <a:cxn ang="0">
                  <a:pos x="18" y="39"/>
                </a:cxn>
                <a:cxn ang="0">
                  <a:pos x="34" y="24"/>
                </a:cxn>
                <a:cxn ang="0">
                  <a:pos x="54" y="12"/>
                </a:cxn>
                <a:cxn ang="0">
                  <a:pos x="78" y="4"/>
                </a:cxn>
                <a:cxn ang="0">
                  <a:pos x="105" y="1"/>
                </a:cxn>
                <a:cxn ang="0">
                  <a:pos x="135" y="1"/>
                </a:cxn>
                <a:cxn ang="0">
                  <a:pos x="167" y="8"/>
                </a:cxn>
                <a:cxn ang="0">
                  <a:pos x="203" y="20"/>
                </a:cxn>
              </a:cxnLst>
              <a:rect l="0" t="0" r="r" b="b"/>
              <a:pathLst>
                <a:path w="329" h="249">
                  <a:moveTo>
                    <a:pt x="221" y="28"/>
                  </a:moveTo>
                  <a:lnTo>
                    <a:pt x="240" y="38"/>
                  </a:lnTo>
                  <a:lnTo>
                    <a:pt x="256" y="49"/>
                  </a:lnTo>
                  <a:lnTo>
                    <a:pt x="271" y="60"/>
                  </a:lnTo>
                  <a:lnTo>
                    <a:pt x="284" y="71"/>
                  </a:lnTo>
                  <a:lnTo>
                    <a:pt x="296" y="82"/>
                  </a:lnTo>
                  <a:lnTo>
                    <a:pt x="305" y="94"/>
                  </a:lnTo>
                  <a:lnTo>
                    <a:pt x="313" y="106"/>
                  </a:lnTo>
                  <a:lnTo>
                    <a:pt x="319" y="117"/>
                  </a:lnTo>
                  <a:lnTo>
                    <a:pt x="324" y="129"/>
                  </a:lnTo>
                  <a:lnTo>
                    <a:pt x="327" y="140"/>
                  </a:lnTo>
                  <a:lnTo>
                    <a:pt x="328" y="151"/>
                  </a:lnTo>
                  <a:lnTo>
                    <a:pt x="329" y="163"/>
                  </a:lnTo>
                  <a:lnTo>
                    <a:pt x="327" y="173"/>
                  </a:lnTo>
                  <a:lnTo>
                    <a:pt x="325" y="183"/>
                  </a:lnTo>
                  <a:lnTo>
                    <a:pt x="321" y="193"/>
                  </a:lnTo>
                  <a:lnTo>
                    <a:pt x="316" y="202"/>
                  </a:lnTo>
                  <a:lnTo>
                    <a:pt x="310" y="210"/>
                  </a:lnTo>
                  <a:lnTo>
                    <a:pt x="303" y="219"/>
                  </a:lnTo>
                  <a:lnTo>
                    <a:pt x="295" y="226"/>
                  </a:lnTo>
                  <a:lnTo>
                    <a:pt x="284" y="232"/>
                  </a:lnTo>
                  <a:lnTo>
                    <a:pt x="274" y="238"/>
                  </a:lnTo>
                  <a:lnTo>
                    <a:pt x="263" y="242"/>
                  </a:lnTo>
                  <a:lnTo>
                    <a:pt x="251" y="245"/>
                  </a:lnTo>
                  <a:lnTo>
                    <a:pt x="238" y="248"/>
                  </a:lnTo>
                  <a:lnTo>
                    <a:pt x="223" y="249"/>
                  </a:lnTo>
                  <a:lnTo>
                    <a:pt x="208" y="249"/>
                  </a:lnTo>
                  <a:lnTo>
                    <a:pt x="193" y="248"/>
                  </a:lnTo>
                  <a:lnTo>
                    <a:pt x="176" y="246"/>
                  </a:lnTo>
                  <a:lnTo>
                    <a:pt x="160" y="242"/>
                  </a:lnTo>
                  <a:lnTo>
                    <a:pt x="143" y="237"/>
                  </a:lnTo>
                  <a:lnTo>
                    <a:pt x="124" y="230"/>
                  </a:lnTo>
                  <a:lnTo>
                    <a:pt x="106" y="222"/>
                  </a:lnTo>
                  <a:lnTo>
                    <a:pt x="88" y="211"/>
                  </a:lnTo>
                  <a:lnTo>
                    <a:pt x="71" y="200"/>
                  </a:lnTo>
                  <a:lnTo>
                    <a:pt x="57" y="190"/>
                  </a:lnTo>
                  <a:lnTo>
                    <a:pt x="44" y="179"/>
                  </a:lnTo>
                  <a:lnTo>
                    <a:pt x="33" y="168"/>
                  </a:lnTo>
                  <a:lnTo>
                    <a:pt x="24" y="155"/>
                  </a:lnTo>
                  <a:lnTo>
                    <a:pt x="15" y="144"/>
                  </a:lnTo>
                  <a:lnTo>
                    <a:pt x="9" y="132"/>
                  </a:lnTo>
                  <a:lnTo>
                    <a:pt x="5" y="121"/>
                  </a:lnTo>
                  <a:lnTo>
                    <a:pt x="2" y="110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1" y="77"/>
                  </a:lnTo>
                  <a:lnTo>
                    <a:pt x="3" y="67"/>
                  </a:lnTo>
                  <a:lnTo>
                    <a:pt x="7" y="57"/>
                  </a:lnTo>
                  <a:lnTo>
                    <a:pt x="12" y="48"/>
                  </a:lnTo>
                  <a:lnTo>
                    <a:pt x="18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1" y="2"/>
                  </a:lnTo>
                  <a:lnTo>
                    <a:pt x="105" y="1"/>
                  </a:lnTo>
                  <a:lnTo>
                    <a:pt x="119" y="0"/>
                  </a:lnTo>
                  <a:lnTo>
                    <a:pt x="135" y="1"/>
                  </a:lnTo>
                  <a:lnTo>
                    <a:pt x="151" y="4"/>
                  </a:lnTo>
                  <a:lnTo>
                    <a:pt x="167" y="8"/>
                  </a:lnTo>
                  <a:lnTo>
                    <a:pt x="185" y="13"/>
                  </a:lnTo>
                  <a:lnTo>
                    <a:pt x="203" y="20"/>
                  </a:lnTo>
                  <a:lnTo>
                    <a:pt x="221" y="28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467225" y="3798888"/>
              <a:ext cx="15875" cy="11113"/>
            </a:xfrm>
            <a:custGeom>
              <a:avLst/>
              <a:gdLst/>
              <a:ahLst/>
              <a:cxnLst>
                <a:cxn ang="0">
                  <a:pos x="216" y="16"/>
                </a:cxn>
                <a:cxn ang="0">
                  <a:pos x="248" y="30"/>
                </a:cxn>
                <a:cxn ang="0">
                  <a:pos x="274" y="47"/>
                </a:cxn>
                <a:cxn ang="0">
                  <a:pos x="293" y="65"/>
                </a:cxn>
                <a:cxn ang="0">
                  <a:pos x="307" y="84"/>
                </a:cxn>
                <a:cxn ang="0">
                  <a:pos x="314" y="104"/>
                </a:cxn>
                <a:cxn ang="0">
                  <a:pos x="317" y="123"/>
                </a:cxn>
                <a:cxn ang="0">
                  <a:pos x="314" y="142"/>
                </a:cxn>
                <a:cxn ang="0">
                  <a:pos x="307" y="161"/>
                </a:cxn>
                <a:cxn ang="0">
                  <a:pos x="295" y="177"/>
                </a:cxn>
                <a:cxn ang="0">
                  <a:pos x="278" y="191"/>
                </a:cxn>
                <a:cxn ang="0">
                  <a:pos x="257" y="202"/>
                </a:cxn>
                <a:cxn ang="0">
                  <a:pos x="233" y="210"/>
                </a:cxn>
                <a:cxn ang="0">
                  <a:pos x="204" y="214"/>
                </a:cxn>
                <a:cxn ang="0">
                  <a:pos x="173" y="214"/>
                </a:cxn>
                <a:cxn ang="0">
                  <a:pos x="137" y="209"/>
                </a:cxn>
                <a:cxn ang="0">
                  <a:pos x="100" y="198"/>
                </a:cxn>
                <a:cxn ang="0">
                  <a:pos x="69" y="183"/>
                </a:cxn>
                <a:cxn ang="0">
                  <a:pos x="43" y="167"/>
                </a:cxn>
                <a:cxn ang="0">
                  <a:pos x="24" y="148"/>
                </a:cxn>
                <a:cxn ang="0">
                  <a:pos x="11" y="129"/>
                </a:cxn>
                <a:cxn ang="0">
                  <a:pos x="3" y="110"/>
                </a:cxn>
                <a:cxn ang="0">
                  <a:pos x="0" y="89"/>
                </a:cxn>
                <a:cxn ang="0">
                  <a:pos x="3" y="71"/>
                </a:cxn>
                <a:cxn ang="0">
                  <a:pos x="12" y="53"/>
                </a:cxn>
                <a:cxn ang="0">
                  <a:pos x="24" y="36"/>
                </a:cxn>
                <a:cxn ang="0">
                  <a:pos x="40" y="22"/>
                </a:cxn>
                <a:cxn ang="0">
                  <a:pos x="62" y="11"/>
                </a:cxn>
                <a:cxn ang="0">
                  <a:pos x="86" y="4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80" y="6"/>
                </a:cxn>
              </a:cxnLst>
              <a:rect l="0" t="0" r="r" b="b"/>
              <a:pathLst>
                <a:path w="317" h="215">
                  <a:moveTo>
                    <a:pt x="198" y="11"/>
                  </a:moveTo>
                  <a:lnTo>
                    <a:pt x="216" y="16"/>
                  </a:lnTo>
                  <a:lnTo>
                    <a:pt x="233" y="23"/>
                  </a:lnTo>
                  <a:lnTo>
                    <a:pt x="248" y="30"/>
                  </a:lnTo>
                  <a:lnTo>
                    <a:pt x="262" y="39"/>
                  </a:lnTo>
                  <a:lnTo>
                    <a:pt x="274" y="47"/>
                  </a:lnTo>
                  <a:lnTo>
                    <a:pt x="285" y="56"/>
                  </a:lnTo>
                  <a:lnTo>
                    <a:pt x="293" y="65"/>
                  </a:lnTo>
                  <a:lnTo>
                    <a:pt x="301" y="74"/>
                  </a:lnTo>
                  <a:lnTo>
                    <a:pt x="307" y="84"/>
                  </a:lnTo>
                  <a:lnTo>
                    <a:pt x="311" y="93"/>
                  </a:lnTo>
                  <a:lnTo>
                    <a:pt x="314" y="104"/>
                  </a:lnTo>
                  <a:lnTo>
                    <a:pt x="316" y="114"/>
                  </a:lnTo>
                  <a:lnTo>
                    <a:pt x="317" y="123"/>
                  </a:lnTo>
                  <a:lnTo>
                    <a:pt x="316" y="133"/>
                  </a:lnTo>
                  <a:lnTo>
                    <a:pt x="314" y="142"/>
                  </a:lnTo>
                  <a:lnTo>
                    <a:pt x="311" y="151"/>
                  </a:lnTo>
                  <a:lnTo>
                    <a:pt x="307" y="161"/>
                  </a:lnTo>
                  <a:lnTo>
                    <a:pt x="301" y="169"/>
                  </a:lnTo>
                  <a:lnTo>
                    <a:pt x="295" y="177"/>
                  </a:lnTo>
                  <a:lnTo>
                    <a:pt x="287" y="185"/>
                  </a:lnTo>
                  <a:lnTo>
                    <a:pt x="278" y="191"/>
                  </a:lnTo>
                  <a:lnTo>
                    <a:pt x="268" y="197"/>
                  </a:lnTo>
                  <a:lnTo>
                    <a:pt x="257" y="202"/>
                  </a:lnTo>
                  <a:lnTo>
                    <a:pt x="245" y="207"/>
                  </a:lnTo>
                  <a:lnTo>
                    <a:pt x="233" y="210"/>
                  </a:lnTo>
                  <a:lnTo>
                    <a:pt x="219" y="213"/>
                  </a:lnTo>
                  <a:lnTo>
                    <a:pt x="204" y="214"/>
                  </a:lnTo>
                  <a:lnTo>
                    <a:pt x="189" y="215"/>
                  </a:lnTo>
                  <a:lnTo>
                    <a:pt x="173" y="214"/>
                  </a:lnTo>
                  <a:lnTo>
                    <a:pt x="155" y="212"/>
                  </a:lnTo>
                  <a:lnTo>
                    <a:pt x="137" y="209"/>
                  </a:lnTo>
                  <a:lnTo>
                    <a:pt x="119" y="204"/>
                  </a:lnTo>
                  <a:lnTo>
                    <a:pt x="100" y="198"/>
                  </a:lnTo>
                  <a:lnTo>
                    <a:pt x="84" y="191"/>
                  </a:lnTo>
                  <a:lnTo>
                    <a:pt x="69" y="183"/>
                  </a:lnTo>
                  <a:lnTo>
                    <a:pt x="55" y="175"/>
                  </a:lnTo>
                  <a:lnTo>
                    <a:pt x="43" y="167"/>
                  </a:lnTo>
                  <a:lnTo>
                    <a:pt x="33" y="158"/>
                  </a:lnTo>
                  <a:lnTo>
                    <a:pt x="24" y="148"/>
                  </a:lnTo>
                  <a:lnTo>
                    <a:pt x="17" y="139"/>
                  </a:lnTo>
                  <a:lnTo>
                    <a:pt x="11" y="129"/>
                  </a:lnTo>
                  <a:lnTo>
                    <a:pt x="7" y="119"/>
                  </a:lnTo>
                  <a:lnTo>
                    <a:pt x="3" y="110"/>
                  </a:lnTo>
                  <a:lnTo>
                    <a:pt x="1" y="100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2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4" y="36"/>
                  </a:lnTo>
                  <a:lnTo>
                    <a:pt x="32" y="29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62" y="11"/>
                  </a:lnTo>
                  <a:lnTo>
                    <a:pt x="73" y="7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0"/>
                  </a:lnTo>
                  <a:lnTo>
                    <a:pt x="162" y="3"/>
                  </a:lnTo>
                  <a:lnTo>
                    <a:pt x="180" y="6"/>
                  </a:lnTo>
                  <a:lnTo>
                    <a:pt x="198" y="1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481513" y="3789363"/>
              <a:ext cx="14288" cy="9525"/>
            </a:xfrm>
            <a:custGeom>
              <a:avLst/>
              <a:gdLst/>
              <a:ahLst/>
              <a:cxnLst>
                <a:cxn ang="0">
                  <a:pos x="185" y="10"/>
                </a:cxn>
                <a:cxn ang="0">
                  <a:pos x="215" y="20"/>
                </a:cxn>
                <a:cxn ang="0">
                  <a:pos x="240" y="32"/>
                </a:cxn>
                <a:cxn ang="0">
                  <a:pos x="258" y="47"/>
                </a:cxn>
                <a:cxn ang="0">
                  <a:pos x="273" y="63"/>
                </a:cxn>
                <a:cxn ang="0">
                  <a:pos x="281" y="80"/>
                </a:cxn>
                <a:cxn ang="0">
                  <a:pos x="285" y="97"/>
                </a:cxn>
                <a:cxn ang="0">
                  <a:pos x="284" y="114"/>
                </a:cxn>
                <a:cxn ang="0">
                  <a:pos x="279" y="131"/>
                </a:cxn>
                <a:cxn ang="0">
                  <a:pos x="270" y="146"/>
                </a:cxn>
                <a:cxn ang="0">
                  <a:pos x="256" y="159"/>
                </a:cxn>
                <a:cxn ang="0">
                  <a:pos x="238" y="171"/>
                </a:cxn>
                <a:cxn ang="0">
                  <a:pos x="218" y="180"/>
                </a:cxn>
                <a:cxn ang="0">
                  <a:pos x="193" y="186"/>
                </a:cxn>
                <a:cxn ang="0">
                  <a:pos x="165" y="188"/>
                </a:cxn>
                <a:cxn ang="0">
                  <a:pos x="134" y="186"/>
                </a:cxn>
                <a:cxn ang="0">
                  <a:pos x="99" y="178"/>
                </a:cxn>
                <a:cxn ang="0">
                  <a:pos x="70" y="168"/>
                </a:cxn>
                <a:cxn ang="0">
                  <a:pos x="45" y="156"/>
                </a:cxn>
                <a:cxn ang="0">
                  <a:pos x="27" y="142"/>
                </a:cxn>
                <a:cxn ang="0">
                  <a:pos x="13" y="126"/>
                </a:cxn>
                <a:cxn ang="0">
                  <a:pos x="5" y="108"/>
                </a:cxn>
                <a:cxn ang="0">
                  <a:pos x="0" y="92"/>
                </a:cxn>
                <a:cxn ang="0">
                  <a:pos x="1" y="75"/>
                </a:cxn>
                <a:cxn ang="0">
                  <a:pos x="7" y="58"/>
                </a:cxn>
                <a:cxn ang="0">
                  <a:pos x="16" y="43"/>
                </a:cxn>
                <a:cxn ang="0">
                  <a:pos x="29" y="29"/>
                </a:cxn>
                <a:cxn ang="0">
                  <a:pos x="46" y="18"/>
                </a:cxn>
                <a:cxn ang="0">
                  <a:pos x="68" y="9"/>
                </a:cxn>
                <a:cxn ang="0">
                  <a:pos x="92" y="3"/>
                </a:cxn>
                <a:cxn ang="0">
                  <a:pos x="121" y="0"/>
                </a:cxn>
                <a:cxn ang="0">
                  <a:pos x="151" y="3"/>
                </a:cxn>
              </a:cxnLst>
              <a:rect l="0" t="0" r="r" b="b"/>
              <a:pathLst>
                <a:path w="285" h="188">
                  <a:moveTo>
                    <a:pt x="169" y="6"/>
                  </a:moveTo>
                  <a:lnTo>
                    <a:pt x="185" y="10"/>
                  </a:lnTo>
                  <a:lnTo>
                    <a:pt x="201" y="15"/>
                  </a:lnTo>
                  <a:lnTo>
                    <a:pt x="215" y="20"/>
                  </a:lnTo>
                  <a:lnTo>
                    <a:pt x="228" y="26"/>
                  </a:lnTo>
                  <a:lnTo>
                    <a:pt x="240" y="32"/>
                  </a:lnTo>
                  <a:lnTo>
                    <a:pt x="249" y="39"/>
                  </a:lnTo>
                  <a:lnTo>
                    <a:pt x="258" y="47"/>
                  </a:lnTo>
                  <a:lnTo>
                    <a:pt x="265" y="54"/>
                  </a:lnTo>
                  <a:lnTo>
                    <a:pt x="273" y="63"/>
                  </a:lnTo>
                  <a:lnTo>
                    <a:pt x="277" y="72"/>
                  </a:lnTo>
                  <a:lnTo>
                    <a:pt x="281" y="80"/>
                  </a:lnTo>
                  <a:lnTo>
                    <a:pt x="284" y="88"/>
                  </a:lnTo>
                  <a:lnTo>
                    <a:pt x="285" y="97"/>
                  </a:lnTo>
                  <a:lnTo>
                    <a:pt x="285" y="105"/>
                  </a:lnTo>
                  <a:lnTo>
                    <a:pt x="284" y="114"/>
                  </a:lnTo>
                  <a:lnTo>
                    <a:pt x="282" y="123"/>
                  </a:lnTo>
                  <a:lnTo>
                    <a:pt x="279" y="131"/>
                  </a:lnTo>
                  <a:lnTo>
                    <a:pt x="275" y="139"/>
                  </a:lnTo>
                  <a:lnTo>
                    <a:pt x="270" y="146"/>
                  </a:lnTo>
                  <a:lnTo>
                    <a:pt x="263" y="153"/>
                  </a:lnTo>
                  <a:lnTo>
                    <a:pt x="256" y="159"/>
                  </a:lnTo>
                  <a:lnTo>
                    <a:pt x="248" y="165"/>
                  </a:lnTo>
                  <a:lnTo>
                    <a:pt x="238" y="171"/>
                  </a:lnTo>
                  <a:lnTo>
                    <a:pt x="229" y="175"/>
                  </a:lnTo>
                  <a:lnTo>
                    <a:pt x="218" y="180"/>
                  </a:lnTo>
                  <a:lnTo>
                    <a:pt x="205" y="184"/>
                  </a:lnTo>
                  <a:lnTo>
                    <a:pt x="193" y="186"/>
                  </a:lnTo>
                  <a:lnTo>
                    <a:pt x="179" y="188"/>
                  </a:lnTo>
                  <a:lnTo>
                    <a:pt x="165" y="188"/>
                  </a:lnTo>
                  <a:lnTo>
                    <a:pt x="149" y="188"/>
                  </a:lnTo>
                  <a:lnTo>
                    <a:pt x="134" y="186"/>
                  </a:lnTo>
                  <a:lnTo>
                    <a:pt x="117" y="183"/>
                  </a:lnTo>
                  <a:lnTo>
                    <a:pt x="99" y="178"/>
                  </a:lnTo>
                  <a:lnTo>
                    <a:pt x="84" y="174"/>
                  </a:lnTo>
                  <a:lnTo>
                    <a:pt x="70" y="168"/>
                  </a:lnTo>
                  <a:lnTo>
                    <a:pt x="58" y="162"/>
                  </a:lnTo>
                  <a:lnTo>
                    <a:pt x="45" y="156"/>
                  </a:lnTo>
                  <a:lnTo>
                    <a:pt x="35" y="149"/>
                  </a:lnTo>
                  <a:lnTo>
                    <a:pt x="27" y="142"/>
                  </a:lnTo>
                  <a:lnTo>
                    <a:pt x="19" y="134"/>
                  </a:lnTo>
                  <a:lnTo>
                    <a:pt x="13" y="126"/>
                  </a:lnTo>
                  <a:lnTo>
                    <a:pt x="8" y="117"/>
                  </a:lnTo>
                  <a:lnTo>
                    <a:pt x="5" y="108"/>
                  </a:lnTo>
                  <a:lnTo>
                    <a:pt x="1" y="100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1" y="75"/>
                  </a:lnTo>
                  <a:lnTo>
                    <a:pt x="4" y="67"/>
                  </a:lnTo>
                  <a:lnTo>
                    <a:pt x="7" y="58"/>
                  </a:lnTo>
                  <a:lnTo>
                    <a:pt x="11" y="50"/>
                  </a:lnTo>
                  <a:lnTo>
                    <a:pt x="16" y="43"/>
                  </a:lnTo>
                  <a:lnTo>
                    <a:pt x="22" y="36"/>
                  </a:lnTo>
                  <a:lnTo>
                    <a:pt x="29" y="29"/>
                  </a:lnTo>
                  <a:lnTo>
                    <a:pt x="37" y="23"/>
                  </a:lnTo>
                  <a:lnTo>
                    <a:pt x="46" y="18"/>
                  </a:lnTo>
                  <a:lnTo>
                    <a:pt x="57" y="13"/>
                  </a:lnTo>
                  <a:lnTo>
                    <a:pt x="68" y="9"/>
                  </a:lnTo>
                  <a:lnTo>
                    <a:pt x="80" y="6"/>
                  </a:lnTo>
                  <a:lnTo>
                    <a:pt x="92" y="3"/>
                  </a:lnTo>
                  <a:lnTo>
                    <a:pt x="106" y="2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1" y="3"/>
                  </a:lnTo>
                  <a:lnTo>
                    <a:pt x="169" y="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494213" y="3778250"/>
              <a:ext cx="11113" cy="7938"/>
            </a:xfrm>
            <a:custGeom>
              <a:avLst/>
              <a:gdLst/>
              <a:ahLst/>
              <a:cxnLst>
                <a:cxn ang="0">
                  <a:pos x="128" y="1"/>
                </a:cxn>
                <a:cxn ang="0">
                  <a:pos x="153" y="5"/>
                </a:cxn>
                <a:cxn ang="0">
                  <a:pos x="173" y="11"/>
                </a:cxn>
                <a:cxn ang="0">
                  <a:pos x="190" y="20"/>
                </a:cxn>
                <a:cxn ang="0">
                  <a:pos x="202" y="32"/>
                </a:cxn>
                <a:cxn ang="0">
                  <a:pos x="211" y="44"/>
                </a:cxn>
                <a:cxn ang="0">
                  <a:pos x="216" y="57"/>
                </a:cxn>
                <a:cxn ang="0">
                  <a:pos x="217" y="71"/>
                </a:cxn>
                <a:cxn ang="0">
                  <a:pos x="215" y="85"/>
                </a:cxn>
                <a:cxn ang="0">
                  <a:pos x="210" y="99"/>
                </a:cxn>
                <a:cxn ang="0">
                  <a:pos x="202" y="112"/>
                </a:cxn>
                <a:cxn ang="0">
                  <a:pos x="190" y="124"/>
                </a:cxn>
                <a:cxn ang="0">
                  <a:pos x="175" y="134"/>
                </a:cxn>
                <a:cxn ang="0">
                  <a:pos x="157" y="142"/>
                </a:cxn>
                <a:cxn ang="0">
                  <a:pos x="137" y="148"/>
                </a:cxn>
                <a:cxn ang="0">
                  <a:pos x="112" y="151"/>
                </a:cxn>
                <a:cxn ang="0">
                  <a:pos x="86" y="150"/>
                </a:cxn>
                <a:cxn ang="0">
                  <a:pos x="62" y="144"/>
                </a:cxn>
                <a:cxn ang="0">
                  <a:pos x="43" y="137"/>
                </a:cxn>
                <a:cxn ang="0">
                  <a:pos x="28" y="128"/>
                </a:cxn>
                <a:cxn ang="0">
                  <a:pos x="15" y="117"/>
                </a:cxn>
                <a:cxn ang="0">
                  <a:pos x="6" y="105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2" y="64"/>
                </a:cxn>
                <a:cxn ang="0">
                  <a:pos x="7" y="51"/>
                </a:cxn>
                <a:cxn ang="0">
                  <a:pos x="15" y="38"/>
                </a:cxn>
                <a:cxn ang="0">
                  <a:pos x="27" y="26"/>
                </a:cxn>
                <a:cxn ang="0">
                  <a:pos x="42" y="16"/>
                </a:cxn>
                <a:cxn ang="0">
                  <a:pos x="59" y="8"/>
                </a:cxn>
                <a:cxn ang="0">
                  <a:pos x="79" y="3"/>
                </a:cxn>
                <a:cxn ang="0">
                  <a:pos x="103" y="0"/>
                </a:cxn>
              </a:cxnLst>
              <a:rect l="0" t="0" r="r" b="b"/>
              <a:pathLst>
                <a:path w="217" h="151">
                  <a:moveTo>
                    <a:pt x="115" y="0"/>
                  </a:moveTo>
                  <a:lnTo>
                    <a:pt x="128" y="1"/>
                  </a:lnTo>
                  <a:lnTo>
                    <a:pt x="142" y="3"/>
                  </a:lnTo>
                  <a:lnTo>
                    <a:pt x="153" y="5"/>
                  </a:lnTo>
                  <a:lnTo>
                    <a:pt x="163" y="8"/>
                  </a:lnTo>
                  <a:lnTo>
                    <a:pt x="173" y="11"/>
                  </a:lnTo>
                  <a:lnTo>
                    <a:pt x="181" y="16"/>
                  </a:lnTo>
                  <a:lnTo>
                    <a:pt x="190" y="20"/>
                  </a:lnTo>
                  <a:lnTo>
                    <a:pt x="196" y="25"/>
                  </a:lnTo>
                  <a:lnTo>
                    <a:pt x="202" y="32"/>
                  </a:lnTo>
                  <a:lnTo>
                    <a:pt x="207" y="38"/>
                  </a:lnTo>
                  <a:lnTo>
                    <a:pt x="211" y="44"/>
                  </a:lnTo>
                  <a:lnTo>
                    <a:pt x="214" y="51"/>
                  </a:lnTo>
                  <a:lnTo>
                    <a:pt x="216" y="57"/>
                  </a:lnTo>
                  <a:lnTo>
                    <a:pt x="217" y="64"/>
                  </a:lnTo>
                  <a:lnTo>
                    <a:pt x="217" y="71"/>
                  </a:lnTo>
                  <a:lnTo>
                    <a:pt x="217" y="78"/>
                  </a:lnTo>
                  <a:lnTo>
                    <a:pt x="215" y="85"/>
                  </a:lnTo>
                  <a:lnTo>
                    <a:pt x="213" y="93"/>
                  </a:lnTo>
                  <a:lnTo>
                    <a:pt x="210" y="99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7" y="118"/>
                  </a:lnTo>
                  <a:lnTo>
                    <a:pt x="190" y="124"/>
                  </a:lnTo>
                  <a:lnTo>
                    <a:pt x="183" y="129"/>
                  </a:lnTo>
                  <a:lnTo>
                    <a:pt x="175" y="134"/>
                  </a:lnTo>
                  <a:lnTo>
                    <a:pt x="166" y="138"/>
                  </a:lnTo>
                  <a:lnTo>
                    <a:pt x="157" y="142"/>
                  </a:lnTo>
                  <a:lnTo>
                    <a:pt x="147" y="145"/>
                  </a:lnTo>
                  <a:lnTo>
                    <a:pt x="137" y="148"/>
                  </a:lnTo>
                  <a:lnTo>
                    <a:pt x="124" y="150"/>
                  </a:lnTo>
                  <a:lnTo>
                    <a:pt x="112" y="151"/>
                  </a:lnTo>
                  <a:lnTo>
                    <a:pt x="99" y="151"/>
                  </a:lnTo>
                  <a:lnTo>
                    <a:pt x="86" y="150"/>
                  </a:lnTo>
                  <a:lnTo>
                    <a:pt x="73" y="148"/>
                  </a:lnTo>
                  <a:lnTo>
                    <a:pt x="62" y="144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5" y="133"/>
                  </a:lnTo>
                  <a:lnTo>
                    <a:pt x="28" y="128"/>
                  </a:lnTo>
                  <a:lnTo>
                    <a:pt x="20" y="123"/>
                  </a:lnTo>
                  <a:lnTo>
                    <a:pt x="15" y="117"/>
                  </a:lnTo>
                  <a:lnTo>
                    <a:pt x="10" y="111"/>
                  </a:lnTo>
                  <a:lnTo>
                    <a:pt x="6" y="105"/>
                  </a:lnTo>
                  <a:lnTo>
                    <a:pt x="3" y="99"/>
                  </a:lnTo>
                  <a:lnTo>
                    <a:pt x="1" y="92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1"/>
                  </a:lnTo>
                  <a:lnTo>
                    <a:pt x="2" y="64"/>
                  </a:lnTo>
                  <a:lnTo>
                    <a:pt x="4" y="57"/>
                  </a:lnTo>
                  <a:lnTo>
                    <a:pt x="7" y="51"/>
                  </a:lnTo>
                  <a:lnTo>
                    <a:pt x="10" y="44"/>
                  </a:lnTo>
                  <a:lnTo>
                    <a:pt x="15" y="38"/>
                  </a:lnTo>
                  <a:lnTo>
                    <a:pt x="20" y="32"/>
                  </a:lnTo>
                  <a:lnTo>
                    <a:pt x="27" y="26"/>
                  </a:lnTo>
                  <a:lnTo>
                    <a:pt x="34" y="21"/>
                  </a:lnTo>
                  <a:lnTo>
                    <a:pt x="42" y="16"/>
                  </a:lnTo>
                  <a:lnTo>
                    <a:pt x="50" y="12"/>
                  </a:lnTo>
                  <a:lnTo>
                    <a:pt x="59" y="8"/>
                  </a:lnTo>
                  <a:lnTo>
                    <a:pt x="68" y="5"/>
                  </a:lnTo>
                  <a:lnTo>
                    <a:pt x="79" y="3"/>
                  </a:lnTo>
                  <a:lnTo>
                    <a:pt x="91" y="1"/>
                  </a:lnTo>
                  <a:lnTo>
                    <a:pt x="103" y="0"/>
                  </a:lnTo>
                  <a:lnTo>
                    <a:pt x="115" y="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370388" y="3762375"/>
              <a:ext cx="11113" cy="6350"/>
            </a:xfrm>
            <a:custGeom>
              <a:avLst/>
              <a:gdLst/>
              <a:ahLst/>
              <a:cxnLst>
                <a:cxn ang="0">
                  <a:pos x="115" y="142"/>
                </a:cxn>
                <a:cxn ang="0">
                  <a:pos x="87" y="145"/>
                </a:cxn>
                <a:cxn ang="0">
                  <a:pos x="64" y="143"/>
                </a:cxn>
                <a:cxn ang="0">
                  <a:pos x="43" y="139"/>
                </a:cxn>
                <a:cxn ang="0">
                  <a:pos x="27" y="133"/>
                </a:cxn>
                <a:cxn ang="0">
                  <a:pos x="15" y="124"/>
                </a:cxn>
                <a:cxn ang="0">
                  <a:pos x="6" y="113"/>
                </a:cxn>
                <a:cxn ang="0">
                  <a:pos x="2" y="101"/>
                </a:cxn>
                <a:cxn ang="0">
                  <a:pos x="0" y="89"/>
                </a:cxn>
                <a:cxn ang="0">
                  <a:pos x="3" y="75"/>
                </a:cxn>
                <a:cxn ang="0">
                  <a:pos x="9" y="62"/>
                </a:cxn>
                <a:cxn ang="0">
                  <a:pos x="20" y="49"/>
                </a:cxn>
                <a:cxn ang="0">
                  <a:pos x="34" y="37"/>
                </a:cxn>
                <a:cxn ang="0">
                  <a:pos x="52" y="26"/>
                </a:cxn>
                <a:cxn ang="0">
                  <a:pos x="74" y="16"/>
                </a:cxn>
                <a:cxn ang="0">
                  <a:pos x="99" y="9"/>
                </a:cxn>
                <a:cxn ang="0">
                  <a:pos x="129" y="4"/>
                </a:cxn>
                <a:cxn ang="0">
                  <a:pos x="156" y="0"/>
                </a:cxn>
                <a:cxn ang="0">
                  <a:pos x="179" y="3"/>
                </a:cxn>
                <a:cxn ang="0">
                  <a:pos x="198" y="7"/>
                </a:cxn>
                <a:cxn ang="0">
                  <a:pos x="215" y="13"/>
                </a:cxn>
                <a:cxn ang="0">
                  <a:pos x="227" y="22"/>
                </a:cxn>
                <a:cxn ang="0">
                  <a:pos x="236" y="32"/>
                </a:cxn>
                <a:cxn ang="0">
                  <a:pos x="241" y="44"/>
                </a:cxn>
                <a:cxn ang="0">
                  <a:pos x="242" y="57"/>
                </a:cxn>
                <a:cxn ang="0">
                  <a:pos x="239" y="71"/>
                </a:cxn>
                <a:cxn ang="0">
                  <a:pos x="233" y="84"/>
                </a:cxn>
                <a:cxn ang="0">
                  <a:pos x="223" y="96"/>
                </a:cxn>
                <a:cxn ang="0">
                  <a:pos x="210" y="108"/>
                </a:cxn>
                <a:cxn ang="0">
                  <a:pos x="191" y="119"/>
                </a:cxn>
                <a:cxn ang="0">
                  <a:pos x="170" y="130"/>
                </a:cxn>
                <a:cxn ang="0">
                  <a:pos x="144" y="137"/>
                </a:cxn>
              </a:cxnLst>
              <a:rect l="0" t="0" r="r" b="b"/>
              <a:pathLst>
                <a:path w="242" h="145">
                  <a:moveTo>
                    <a:pt x="130" y="140"/>
                  </a:moveTo>
                  <a:lnTo>
                    <a:pt x="115" y="142"/>
                  </a:lnTo>
                  <a:lnTo>
                    <a:pt x="100" y="144"/>
                  </a:lnTo>
                  <a:lnTo>
                    <a:pt x="87" y="145"/>
                  </a:lnTo>
                  <a:lnTo>
                    <a:pt x="75" y="144"/>
                  </a:lnTo>
                  <a:lnTo>
                    <a:pt x="64" y="143"/>
                  </a:lnTo>
                  <a:lnTo>
                    <a:pt x="53" y="142"/>
                  </a:lnTo>
                  <a:lnTo>
                    <a:pt x="43" y="139"/>
                  </a:lnTo>
                  <a:lnTo>
                    <a:pt x="35" y="136"/>
                  </a:lnTo>
                  <a:lnTo>
                    <a:pt x="27" y="133"/>
                  </a:lnTo>
                  <a:lnTo>
                    <a:pt x="21" y="129"/>
                  </a:lnTo>
                  <a:lnTo>
                    <a:pt x="15" y="124"/>
                  </a:lnTo>
                  <a:lnTo>
                    <a:pt x="10" y="118"/>
                  </a:lnTo>
                  <a:lnTo>
                    <a:pt x="6" y="113"/>
                  </a:lnTo>
                  <a:lnTo>
                    <a:pt x="3" y="107"/>
                  </a:lnTo>
                  <a:lnTo>
                    <a:pt x="2" y="101"/>
                  </a:lnTo>
                  <a:lnTo>
                    <a:pt x="1" y="95"/>
                  </a:lnTo>
                  <a:lnTo>
                    <a:pt x="0" y="89"/>
                  </a:lnTo>
                  <a:lnTo>
                    <a:pt x="1" y="82"/>
                  </a:lnTo>
                  <a:lnTo>
                    <a:pt x="3" y="75"/>
                  </a:lnTo>
                  <a:lnTo>
                    <a:pt x="6" y="69"/>
                  </a:lnTo>
                  <a:lnTo>
                    <a:pt x="9" y="62"/>
                  </a:lnTo>
                  <a:lnTo>
                    <a:pt x="14" y="55"/>
                  </a:lnTo>
                  <a:lnTo>
                    <a:pt x="20" y="49"/>
                  </a:lnTo>
                  <a:lnTo>
                    <a:pt x="26" y="42"/>
                  </a:lnTo>
                  <a:lnTo>
                    <a:pt x="34" y="37"/>
                  </a:lnTo>
                  <a:lnTo>
                    <a:pt x="42" y="31"/>
                  </a:lnTo>
                  <a:lnTo>
                    <a:pt x="52" y="26"/>
                  </a:lnTo>
                  <a:lnTo>
                    <a:pt x="63" y="21"/>
                  </a:lnTo>
                  <a:lnTo>
                    <a:pt x="74" y="16"/>
                  </a:lnTo>
                  <a:lnTo>
                    <a:pt x="86" y="12"/>
                  </a:lnTo>
                  <a:lnTo>
                    <a:pt x="99" y="9"/>
                  </a:lnTo>
                  <a:lnTo>
                    <a:pt x="114" y="6"/>
                  </a:lnTo>
                  <a:lnTo>
                    <a:pt x="129" y="4"/>
                  </a:lnTo>
                  <a:lnTo>
                    <a:pt x="142" y="1"/>
                  </a:lnTo>
                  <a:lnTo>
                    <a:pt x="156" y="0"/>
                  </a:lnTo>
                  <a:lnTo>
                    <a:pt x="168" y="1"/>
                  </a:lnTo>
                  <a:lnTo>
                    <a:pt x="179" y="3"/>
                  </a:lnTo>
                  <a:lnTo>
                    <a:pt x="189" y="4"/>
                  </a:lnTo>
                  <a:lnTo>
                    <a:pt x="198" y="7"/>
                  </a:lnTo>
                  <a:lnTo>
                    <a:pt x="206" y="10"/>
                  </a:lnTo>
                  <a:lnTo>
                    <a:pt x="215" y="13"/>
                  </a:lnTo>
                  <a:lnTo>
                    <a:pt x="221" y="17"/>
                  </a:lnTo>
                  <a:lnTo>
                    <a:pt x="227" y="22"/>
                  </a:lnTo>
                  <a:lnTo>
                    <a:pt x="232" y="27"/>
                  </a:lnTo>
                  <a:lnTo>
                    <a:pt x="236" y="32"/>
                  </a:lnTo>
                  <a:lnTo>
                    <a:pt x="239" y="38"/>
                  </a:lnTo>
                  <a:lnTo>
                    <a:pt x="241" y="44"/>
                  </a:lnTo>
                  <a:lnTo>
                    <a:pt x="242" y="50"/>
                  </a:lnTo>
                  <a:lnTo>
                    <a:pt x="242" y="57"/>
                  </a:lnTo>
                  <a:lnTo>
                    <a:pt x="241" y="64"/>
                  </a:lnTo>
                  <a:lnTo>
                    <a:pt x="239" y="71"/>
                  </a:lnTo>
                  <a:lnTo>
                    <a:pt x="237" y="77"/>
                  </a:lnTo>
                  <a:lnTo>
                    <a:pt x="233" y="84"/>
                  </a:lnTo>
                  <a:lnTo>
                    <a:pt x="229" y="90"/>
                  </a:lnTo>
                  <a:lnTo>
                    <a:pt x="223" y="96"/>
                  </a:lnTo>
                  <a:lnTo>
                    <a:pt x="217" y="103"/>
                  </a:lnTo>
                  <a:lnTo>
                    <a:pt x="210" y="108"/>
                  </a:lnTo>
                  <a:lnTo>
                    <a:pt x="200" y="114"/>
                  </a:lnTo>
                  <a:lnTo>
                    <a:pt x="191" y="119"/>
                  </a:lnTo>
                  <a:lnTo>
                    <a:pt x="181" y="125"/>
                  </a:lnTo>
                  <a:lnTo>
                    <a:pt x="170" y="130"/>
                  </a:lnTo>
                  <a:lnTo>
                    <a:pt x="158" y="134"/>
                  </a:lnTo>
                  <a:lnTo>
                    <a:pt x="144" y="137"/>
                  </a:lnTo>
                  <a:lnTo>
                    <a:pt x="130" y="14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383088" y="3754438"/>
              <a:ext cx="9525" cy="6350"/>
            </a:xfrm>
            <a:custGeom>
              <a:avLst/>
              <a:gdLst/>
              <a:ahLst/>
              <a:cxnLst>
                <a:cxn ang="0">
                  <a:pos x="85" y="126"/>
                </a:cxn>
                <a:cxn ang="0">
                  <a:pos x="62" y="123"/>
                </a:cxn>
                <a:cxn ang="0">
                  <a:pos x="43" y="118"/>
                </a:cxn>
                <a:cxn ang="0">
                  <a:pos x="28" y="111"/>
                </a:cxn>
                <a:cxn ang="0">
                  <a:pos x="16" y="102"/>
                </a:cxn>
                <a:cxn ang="0">
                  <a:pos x="7" y="91"/>
                </a:cxn>
                <a:cxn ang="0">
                  <a:pos x="2" y="80"/>
                </a:cxn>
                <a:cxn ang="0">
                  <a:pos x="0" y="69"/>
                </a:cxn>
                <a:cxn ang="0">
                  <a:pos x="1" y="57"/>
                </a:cxn>
                <a:cxn ang="0">
                  <a:pos x="5" y="46"/>
                </a:cxn>
                <a:cxn ang="0">
                  <a:pos x="13" y="34"/>
                </a:cxn>
                <a:cxn ang="0">
                  <a:pos x="23" y="24"/>
                </a:cxn>
                <a:cxn ang="0">
                  <a:pos x="36" y="15"/>
                </a:cxn>
                <a:cxn ang="0">
                  <a:pos x="52" y="8"/>
                </a:cxn>
                <a:cxn ang="0">
                  <a:pos x="72" y="3"/>
                </a:cxn>
                <a:cxn ang="0">
                  <a:pos x="93" y="0"/>
                </a:cxn>
                <a:cxn ang="0">
                  <a:pos x="118" y="0"/>
                </a:cxn>
                <a:cxn ang="0">
                  <a:pos x="140" y="2"/>
                </a:cxn>
                <a:cxn ang="0">
                  <a:pos x="159" y="6"/>
                </a:cxn>
                <a:cxn ang="0">
                  <a:pos x="175" y="13"/>
                </a:cxn>
                <a:cxn ang="0">
                  <a:pos x="187" y="21"/>
                </a:cxn>
                <a:cxn ang="0">
                  <a:pos x="196" y="31"/>
                </a:cxn>
                <a:cxn ang="0">
                  <a:pos x="201" y="43"/>
                </a:cxn>
                <a:cxn ang="0">
                  <a:pos x="203" y="54"/>
                </a:cxn>
                <a:cxn ang="0">
                  <a:pos x="202" y="66"/>
                </a:cxn>
                <a:cxn ang="0">
                  <a:pos x="198" y="77"/>
                </a:cxn>
                <a:cxn ang="0">
                  <a:pos x="191" y="88"/>
                </a:cxn>
                <a:cxn ang="0">
                  <a:pos x="181" y="100"/>
                </a:cxn>
                <a:cxn ang="0">
                  <a:pos x="167" y="109"/>
                </a:cxn>
                <a:cxn ang="0">
                  <a:pos x="151" y="116"/>
                </a:cxn>
                <a:cxn ang="0">
                  <a:pos x="132" y="122"/>
                </a:cxn>
                <a:cxn ang="0">
                  <a:pos x="109" y="125"/>
                </a:cxn>
              </a:cxnLst>
              <a:rect l="0" t="0" r="r" b="b"/>
              <a:pathLst>
                <a:path w="203" h="126">
                  <a:moveTo>
                    <a:pt x="97" y="126"/>
                  </a:moveTo>
                  <a:lnTo>
                    <a:pt x="85" y="126"/>
                  </a:lnTo>
                  <a:lnTo>
                    <a:pt x="73" y="125"/>
                  </a:lnTo>
                  <a:lnTo>
                    <a:pt x="62" y="123"/>
                  </a:lnTo>
                  <a:lnTo>
                    <a:pt x="52" y="121"/>
                  </a:lnTo>
                  <a:lnTo>
                    <a:pt x="43" y="118"/>
                  </a:lnTo>
                  <a:lnTo>
                    <a:pt x="35" y="115"/>
                  </a:lnTo>
                  <a:lnTo>
                    <a:pt x="28" y="111"/>
                  </a:lnTo>
                  <a:lnTo>
                    <a:pt x="22" y="107"/>
                  </a:lnTo>
                  <a:lnTo>
                    <a:pt x="16" y="102"/>
                  </a:lnTo>
                  <a:lnTo>
                    <a:pt x="12" y="97"/>
                  </a:lnTo>
                  <a:lnTo>
                    <a:pt x="7" y="91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5" y="46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5"/>
                  </a:lnTo>
                  <a:lnTo>
                    <a:pt x="44" y="11"/>
                  </a:lnTo>
                  <a:lnTo>
                    <a:pt x="52" y="8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2" y="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18" y="0"/>
                  </a:lnTo>
                  <a:lnTo>
                    <a:pt x="130" y="1"/>
                  </a:lnTo>
                  <a:lnTo>
                    <a:pt x="140" y="2"/>
                  </a:lnTo>
                  <a:lnTo>
                    <a:pt x="150" y="4"/>
                  </a:lnTo>
                  <a:lnTo>
                    <a:pt x="159" y="6"/>
                  </a:lnTo>
                  <a:lnTo>
                    <a:pt x="167" y="10"/>
                  </a:lnTo>
                  <a:lnTo>
                    <a:pt x="175" y="13"/>
                  </a:lnTo>
                  <a:lnTo>
                    <a:pt x="181" y="17"/>
                  </a:lnTo>
                  <a:lnTo>
                    <a:pt x="187" y="21"/>
                  </a:lnTo>
                  <a:lnTo>
                    <a:pt x="192" y="26"/>
                  </a:lnTo>
                  <a:lnTo>
                    <a:pt x="196" y="31"/>
                  </a:lnTo>
                  <a:lnTo>
                    <a:pt x="199" y="37"/>
                  </a:lnTo>
                  <a:lnTo>
                    <a:pt x="201" y="43"/>
                  </a:lnTo>
                  <a:lnTo>
                    <a:pt x="203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2" y="66"/>
                  </a:lnTo>
                  <a:lnTo>
                    <a:pt x="201" y="72"/>
                  </a:lnTo>
                  <a:lnTo>
                    <a:pt x="198" y="77"/>
                  </a:lnTo>
                  <a:lnTo>
                    <a:pt x="195" y="83"/>
                  </a:lnTo>
                  <a:lnTo>
                    <a:pt x="191" y="88"/>
                  </a:lnTo>
                  <a:lnTo>
                    <a:pt x="187" y="94"/>
                  </a:lnTo>
                  <a:lnTo>
                    <a:pt x="181" y="100"/>
                  </a:lnTo>
                  <a:lnTo>
                    <a:pt x="175" y="104"/>
                  </a:lnTo>
                  <a:lnTo>
                    <a:pt x="167" y="109"/>
                  </a:lnTo>
                  <a:lnTo>
                    <a:pt x="159" y="113"/>
                  </a:lnTo>
                  <a:lnTo>
                    <a:pt x="151" y="116"/>
                  </a:lnTo>
                  <a:lnTo>
                    <a:pt x="142" y="119"/>
                  </a:lnTo>
                  <a:lnTo>
                    <a:pt x="132" y="122"/>
                  </a:lnTo>
                  <a:lnTo>
                    <a:pt x="121" y="124"/>
                  </a:lnTo>
                  <a:lnTo>
                    <a:pt x="109" y="125"/>
                  </a:lnTo>
                  <a:lnTo>
                    <a:pt x="97" y="12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394200" y="3748088"/>
              <a:ext cx="9525" cy="6350"/>
            </a:xfrm>
            <a:custGeom>
              <a:avLst/>
              <a:gdLst/>
              <a:ahLst/>
              <a:cxnLst>
                <a:cxn ang="0">
                  <a:pos x="64" y="122"/>
                </a:cxn>
                <a:cxn ang="0">
                  <a:pos x="45" y="116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9" y="89"/>
                </a:cxn>
                <a:cxn ang="0">
                  <a:pos x="3" y="78"/>
                </a:cxn>
                <a:cxn ang="0">
                  <a:pos x="1" y="67"/>
                </a:cxn>
                <a:cxn ang="0">
                  <a:pos x="1" y="55"/>
                </a:cxn>
                <a:cxn ang="0">
                  <a:pos x="4" y="43"/>
                </a:cxn>
                <a:cxn ang="0">
                  <a:pos x="9" y="33"/>
                </a:cxn>
                <a:cxn ang="0">
                  <a:pos x="18" y="23"/>
                </a:cxn>
                <a:cxn ang="0">
                  <a:pos x="28" y="15"/>
                </a:cxn>
                <a:cxn ang="0">
                  <a:pos x="41" y="8"/>
                </a:cxn>
                <a:cxn ang="0">
                  <a:pos x="58" y="3"/>
                </a:cxn>
                <a:cxn ang="0">
                  <a:pos x="75" y="1"/>
                </a:cxn>
                <a:cxn ang="0">
                  <a:pos x="95" y="1"/>
                </a:cxn>
                <a:cxn ang="0">
                  <a:pos x="117" y="4"/>
                </a:cxn>
                <a:cxn ang="0">
                  <a:pos x="136" y="10"/>
                </a:cxn>
                <a:cxn ang="0">
                  <a:pos x="151" y="17"/>
                </a:cxn>
                <a:cxn ang="0">
                  <a:pos x="163" y="26"/>
                </a:cxn>
                <a:cxn ang="0">
                  <a:pos x="172" y="36"/>
                </a:cxn>
                <a:cxn ang="0">
                  <a:pos x="177" y="47"/>
                </a:cxn>
                <a:cxn ang="0">
                  <a:pos x="180" y="59"/>
                </a:cxn>
                <a:cxn ang="0">
                  <a:pos x="179" y="70"/>
                </a:cxn>
                <a:cxn ang="0">
                  <a:pos x="176" y="82"/>
                </a:cxn>
                <a:cxn ang="0">
                  <a:pos x="171" y="92"/>
                </a:cxn>
                <a:cxn ang="0">
                  <a:pos x="162" y="102"/>
                </a:cxn>
                <a:cxn ang="0">
                  <a:pos x="151" y="111"/>
                </a:cxn>
                <a:cxn ang="0">
                  <a:pos x="138" y="118"/>
                </a:cxn>
                <a:cxn ang="0">
                  <a:pos x="123" y="123"/>
                </a:cxn>
                <a:cxn ang="0">
                  <a:pos x="105" y="125"/>
                </a:cxn>
                <a:cxn ang="0">
                  <a:pos x="85" y="125"/>
                </a:cxn>
              </a:cxnLst>
              <a:rect l="0" t="0" r="r" b="b"/>
              <a:pathLst>
                <a:path w="180" h="125">
                  <a:moveTo>
                    <a:pt x="75" y="124"/>
                  </a:moveTo>
                  <a:lnTo>
                    <a:pt x="64" y="122"/>
                  </a:lnTo>
                  <a:lnTo>
                    <a:pt x="55" y="119"/>
                  </a:lnTo>
                  <a:lnTo>
                    <a:pt x="45" y="116"/>
                  </a:lnTo>
                  <a:lnTo>
                    <a:pt x="37" y="113"/>
                  </a:lnTo>
                  <a:lnTo>
                    <a:pt x="30" y="109"/>
                  </a:lnTo>
                  <a:lnTo>
                    <a:pt x="23" y="103"/>
                  </a:lnTo>
                  <a:lnTo>
                    <a:pt x="18" y="99"/>
                  </a:lnTo>
                  <a:lnTo>
                    <a:pt x="13" y="94"/>
                  </a:lnTo>
                  <a:lnTo>
                    <a:pt x="9" y="89"/>
                  </a:lnTo>
                  <a:lnTo>
                    <a:pt x="6" y="83"/>
                  </a:lnTo>
                  <a:lnTo>
                    <a:pt x="3" y="78"/>
                  </a:lnTo>
                  <a:lnTo>
                    <a:pt x="2" y="72"/>
                  </a:lnTo>
                  <a:lnTo>
                    <a:pt x="1" y="67"/>
                  </a:lnTo>
                  <a:lnTo>
                    <a:pt x="0" y="61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4" y="43"/>
                  </a:lnTo>
                  <a:lnTo>
                    <a:pt x="6" y="38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18" y="23"/>
                  </a:lnTo>
                  <a:lnTo>
                    <a:pt x="23" y="19"/>
                  </a:lnTo>
                  <a:lnTo>
                    <a:pt x="28" y="15"/>
                  </a:lnTo>
                  <a:lnTo>
                    <a:pt x="35" y="11"/>
                  </a:lnTo>
                  <a:lnTo>
                    <a:pt x="41" y="8"/>
                  </a:lnTo>
                  <a:lnTo>
                    <a:pt x="50" y="5"/>
                  </a:lnTo>
                  <a:lnTo>
                    <a:pt x="58" y="3"/>
                  </a:lnTo>
                  <a:lnTo>
                    <a:pt x="66" y="2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5" y="1"/>
                  </a:lnTo>
                  <a:lnTo>
                    <a:pt x="107" y="2"/>
                  </a:lnTo>
                  <a:lnTo>
                    <a:pt x="117" y="4"/>
                  </a:lnTo>
                  <a:lnTo>
                    <a:pt x="127" y="6"/>
                  </a:lnTo>
                  <a:lnTo>
                    <a:pt x="136" y="10"/>
                  </a:lnTo>
                  <a:lnTo>
                    <a:pt x="144" y="13"/>
                  </a:lnTo>
                  <a:lnTo>
                    <a:pt x="151" y="17"/>
                  </a:lnTo>
                  <a:lnTo>
                    <a:pt x="158" y="21"/>
                  </a:lnTo>
                  <a:lnTo>
                    <a:pt x="163" y="26"/>
                  </a:lnTo>
                  <a:lnTo>
                    <a:pt x="168" y="31"/>
                  </a:lnTo>
                  <a:lnTo>
                    <a:pt x="172" y="36"/>
                  </a:lnTo>
                  <a:lnTo>
                    <a:pt x="175" y="41"/>
                  </a:lnTo>
                  <a:lnTo>
                    <a:pt x="177" y="47"/>
                  </a:lnTo>
                  <a:lnTo>
                    <a:pt x="179" y="53"/>
                  </a:lnTo>
                  <a:lnTo>
                    <a:pt x="180" y="59"/>
                  </a:lnTo>
                  <a:lnTo>
                    <a:pt x="180" y="65"/>
                  </a:lnTo>
                  <a:lnTo>
                    <a:pt x="179" y="70"/>
                  </a:lnTo>
                  <a:lnTo>
                    <a:pt x="178" y="76"/>
                  </a:lnTo>
                  <a:lnTo>
                    <a:pt x="176" y="82"/>
                  </a:lnTo>
                  <a:lnTo>
                    <a:pt x="174" y="87"/>
                  </a:lnTo>
                  <a:lnTo>
                    <a:pt x="171" y="92"/>
                  </a:lnTo>
                  <a:lnTo>
                    <a:pt x="167" y="97"/>
                  </a:lnTo>
                  <a:lnTo>
                    <a:pt x="162" y="102"/>
                  </a:lnTo>
                  <a:lnTo>
                    <a:pt x="157" y="106"/>
                  </a:lnTo>
                  <a:lnTo>
                    <a:pt x="151" y="111"/>
                  </a:lnTo>
                  <a:lnTo>
                    <a:pt x="145" y="115"/>
                  </a:lnTo>
                  <a:lnTo>
                    <a:pt x="138" y="118"/>
                  </a:lnTo>
                  <a:lnTo>
                    <a:pt x="130" y="120"/>
                  </a:lnTo>
                  <a:lnTo>
                    <a:pt x="123" y="123"/>
                  </a:lnTo>
                  <a:lnTo>
                    <a:pt x="114" y="124"/>
                  </a:lnTo>
                  <a:lnTo>
                    <a:pt x="105" y="125"/>
                  </a:lnTo>
                  <a:lnTo>
                    <a:pt x="95" y="125"/>
                  </a:lnTo>
                  <a:lnTo>
                    <a:pt x="85" y="125"/>
                  </a:lnTo>
                  <a:lnTo>
                    <a:pt x="75" y="124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492625" y="3844925"/>
              <a:ext cx="15875" cy="11113"/>
            </a:xfrm>
            <a:custGeom>
              <a:avLst/>
              <a:gdLst/>
              <a:ahLst/>
              <a:cxnLst>
                <a:cxn ang="0">
                  <a:pos x="90" y="182"/>
                </a:cxn>
                <a:cxn ang="0">
                  <a:pos x="60" y="160"/>
                </a:cxn>
                <a:cxn ang="0">
                  <a:pos x="37" y="139"/>
                </a:cxn>
                <a:cxn ang="0">
                  <a:pos x="19" y="118"/>
                </a:cxn>
                <a:cxn ang="0">
                  <a:pos x="8" y="96"/>
                </a:cxn>
                <a:cxn ang="0">
                  <a:pos x="2" y="77"/>
                </a:cxn>
                <a:cxn ang="0">
                  <a:pos x="0" y="58"/>
                </a:cxn>
                <a:cxn ang="0">
                  <a:pos x="4" y="41"/>
                </a:cxn>
                <a:cxn ang="0">
                  <a:pos x="12" y="26"/>
                </a:cxn>
                <a:cxn ang="0">
                  <a:pos x="24" y="15"/>
                </a:cxn>
                <a:cxn ang="0">
                  <a:pos x="41" y="6"/>
                </a:cxn>
                <a:cxn ang="0">
                  <a:pos x="61" y="1"/>
                </a:cxn>
                <a:cxn ang="0">
                  <a:pos x="85" y="1"/>
                </a:cxn>
                <a:cxn ang="0">
                  <a:pos x="112" y="5"/>
                </a:cxn>
                <a:cxn ang="0">
                  <a:pos x="143" y="14"/>
                </a:cxn>
                <a:cxn ang="0">
                  <a:pos x="176" y="28"/>
                </a:cxn>
                <a:cxn ang="0">
                  <a:pos x="210" y="47"/>
                </a:cxn>
                <a:cxn ang="0">
                  <a:pos x="239" y="69"/>
                </a:cxn>
                <a:cxn ang="0">
                  <a:pos x="263" y="90"/>
                </a:cxn>
                <a:cxn ang="0">
                  <a:pos x="280" y="111"/>
                </a:cxn>
                <a:cxn ang="0">
                  <a:pos x="291" y="133"/>
                </a:cxn>
                <a:cxn ang="0">
                  <a:pos x="297" y="153"/>
                </a:cxn>
                <a:cxn ang="0">
                  <a:pos x="299" y="172"/>
                </a:cxn>
                <a:cxn ang="0">
                  <a:pos x="295" y="189"/>
                </a:cxn>
                <a:cxn ang="0">
                  <a:pos x="287" y="203"/>
                </a:cxn>
                <a:cxn ang="0">
                  <a:pos x="275" y="215"/>
                </a:cxn>
                <a:cxn ang="0">
                  <a:pos x="259" y="223"/>
                </a:cxn>
                <a:cxn ang="0">
                  <a:pos x="238" y="228"/>
                </a:cxn>
                <a:cxn ang="0">
                  <a:pos x="214" y="228"/>
                </a:cxn>
                <a:cxn ang="0">
                  <a:pos x="187" y="225"/>
                </a:cxn>
                <a:cxn ang="0">
                  <a:pos x="157" y="216"/>
                </a:cxn>
                <a:cxn ang="0">
                  <a:pos x="124" y="201"/>
                </a:cxn>
              </a:cxnLst>
              <a:rect l="0" t="0" r="r" b="b"/>
              <a:pathLst>
                <a:path w="299" h="229">
                  <a:moveTo>
                    <a:pt x="106" y="192"/>
                  </a:moveTo>
                  <a:lnTo>
                    <a:pt x="90" y="182"/>
                  </a:lnTo>
                  <a:lnTo>
                    <a:pt x="74" y="172"/>
                  </a:lnTo>
                  <a:lnTo>
                    <a:pt x="60" y="160"/>
                  </a:lnTo>
                  <a:lnTo>
                    <a:pt x="48" y="150"/>
                  </a:lnTo>
                  <a:lnTo>
                    <a:pt x="37" y="139"/>
                  </a:lnTo>
                  <a:lnTo>
                    <a:pt x="27" y="129"/>
                  </a:lnTo>
                  <a:lnTo>
                    <a:pt x="19" y="118"/>
                  </a:lnTo>
                  <a:lnTo>
                    <a:pt x="13" y="107"/>
                  </a:lnTo>
                  <a:lnTo>
                    <a:pt x="8" y="96"/>
                  </a:lnTo>
                  <a:lnTo>
                    <a:pt x="4" y="86"/>
                  </a:lnTo>
                  <a:lnTo>
                    <a:pt x="2" y="77"/>
                  </a:lnTo>
                  <a:lnTo>
                    <a:pt x="0" y="67"/>
                  </a:lnTo>
                  <a:lnTo>
                    <a:pt x="0" y="58"/>
                  </a:lnTo>
                  <a:lnTo>
                    <a:pt x="2" y="49"/>
                  </a:lnTo>
                  <a:lnTo>
                    <a:pt x="4" y="41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8" y="20"/>
                  </a:lnTo>
                  <a:lnTo>
                    <a:pt x="24" y="15"/>
                  </a:lnTo>
                  <a:lnTo>
                    <a:pt x="32" y="10"/>
                  </a:lnTo>
                  <a:lnTo>
                    <a:pt x="41" y="6"/>
                  </a:lnTo>
                  <a:lnTo>
                    <a:pt x="51" y="3"/>
                  </a:lnTo>
                  <a:lnTo>
                    <a:pt x="61" y="1"/>
                  </a:lnTo>
                  <a:lnTo>
                    <a:pt x="73" y="0"/>
                  </a:lnTo>
                  <a:lnTo>
                    <a:pt x="85" y="1"/>
                  </a:lnTo>
                  <a:lnTo>
                    <a:pt x="99" y="2"/>
                  </a:lnTo>
                  <a:lnTo>
                    <a:pt x="112" y="5"/>
                  </a:lnTo>
                  <a:lnTo>
                    <a:pt x="127" y="8"/>
                  </a:lnTo>
                  <a:lnTo>
                    <a:pt x="143" y="14"/>
                  </a:lnTo>
                  <a:lnTo>
                    <a:pt x="159" y="20"/>
                  </a:lnTo>
                  <a:lnTo>
                    <a:pt x="176" y="28"/>
                  </a:lnTo>
                  <a:lnTo>
                    <a:pt x="194" y="37"/>
                  </a:lnTo>
                  <a:lnTo>
                    <a:pt x="210" y="47"/>
                  </a:lnTo>
                  <a:lnTo>
                    <a:pt x="226" y="59"/>
                  </a:lnTo>
                  <a:lnTo>
                    <a:pt x="239" y="69"/>
                  </a:lnTo>
                  <a:lnTo>
                    <a:pt x="252" y="79"/>
                  </a:lnTo>
                  <a:lnTo>
                    <a:pt x="263" y="90"/>
                  </a:lnTo>
                  <a:lnTo>
                    <a:pt x="272" y="101"/>
                  </a:lnTo>
                  <a:lnTo>
                    <a:pt x="280" y="111"/>
                  </a:lnTo>
                  <a:lnTo>
                    <a:pt x="286" y="123"/>
                  </a:lnTo>
                  <a:lnTo>
                    <a:pt x="291" y="133"/>
                  </a:lnTo>
                  <a:lnTo>
                    <a:pt x="295" y="143"/>
                  </a:lnTo>
                  <a:lnTo>
                    <a:pt x="297" y="153"/>
                  </a:lnTo>
                  <a:lnTo>
                    <a:pt x="299" y="162"/>
                  </a:lnTo>
                  <a:lnTo>
                    <a:pt x="299" y="172"/>
                  </a:lnTo>
                  <a:lnTo>
                    <a:pt x="298" y="181"/>
                  </a:lnTo>
                  <a:lnTo>
                    <a:pt x="295" y="189"/>
                  </a:lnTo>
                  <a:lnTo>
                    <a:pt x="292" y="196"/>
                  </a:lnTo>
                  <a:lnTo>
                    <a:pt x="287" y="203"/>
                  </a:lnTo>
                  <a:lnTo>
                    <a:pt x="282" y="209"/>
                  </a:lnTo>
                  <a:lnTo>
                    <a:pt x="275" y="215"/>
                  </a:lnTo>
                  <a:lnTo>
                    <a:pt x="267" y="219"/>
                  </a:lnTo>
                  <a:lnTo>
                    <a:pt x="259" y="223"/>
                  </a:lnTo>
                  <a:lnTo>
                    <a:pt x="249" y="226"/>
                  </a:lnTo>
                  <a:lnTo>
                    <a:pt x="238" y="228"/>
                  </a:lnTo>
                  <a:lnTo>
                    <a:pt x="227" y="229"/>
                  </a:lnTo>
                  <a:lnTo>
                    <a:pt x="214" y="228"/>
                  </a:lnTo>
                  <a:lnTo>
                    <a:pt x="201" y="227"/>
                  </a:lnTo>
                  <a:lnTo>
                    <a:pt x="187" y="225"/>
                  </a:lnTo>
                  <a:lnTo>
                    <a:pt x="172" y="221"/>
                  </a:lnTo>
                  <a:lnTo>
                    <a:pt x="157" y="216"/>
                  </a:lnTo>
                  <a:lnTo>
                    <a:pt x="141" y="209"/>
                  </a:lnTo>
                  <a:lnTo>
                    <a:pt x="124" y="201"/>
                  </a:lnTo>
                  <a:lnTo>
                    <a:pt x="106" y="19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486275" y="3746500"/>
              <a:ext cx="9525" cy="20638"/>
            </a:xfrm>
            <a:custGeom>
              <a:avLst/>
              <a:gdLst/>
              <a:ahLst/>
              <a:cxnLst>
                <a:cxn ang="0">
                  <a:pos x="14" y="147"/>
                </a:cxn>
                <a:cxn ang="0">
                  <a:pos x="28" y="105"/>
                </a:cxn>
                <a:cxn ang="0">
                  <a:pos x="43" y="71"/>
                </a:cxn>
                <a:cxn ang="0">
                  <a:pos x="60" y="43"/>
                </a:cxn>
                <a:cxn ang="0">
                  <a:pos x="79" y="22"/>
                </a:cxn>
                <a:cxn ang="0">
                  <a:pos x="97" y="9"/>
                </a:cxn>
                <a:cxn ang="0">
                  <a:pos x="116" y="1"/>
                </a:cxn>
                <a:cxn ang="0">
                  <a:pos x="135" y="0"/>
                </a:cxn>
                <a:cxn ang="0">
                  <a:pos x="153" y="5"/>
                </a:cxn>
                <a:cxn ang="0">
                  <a:pos x="168" y="16"/>
                </a:cxn>
                <a:cxn ang="0">
                  <a:pos x="183" y="33"/>
                </a:cxn>
                <a:cxn ang="0">
                  <a:pos x="194" y="55"/>
                </a:cxn>
                <a:cxn ang="0">
                  <a:pos x="202" y="84"/>
                </a:cxn>
                <a:cxn ang="0">
                  <a:pos x="207" y="118"/>
                </a:cxn>
                <a:cxn ang="0">
                  <a:pos x="207" y="156"/>
                </a:cxn>
                <a:cxn ang="0">
                  <a:pos x="203" y="199"/>
                </a:cxn>
                <a:cxn ang="0">
                  <a:pos x="193" y="247"/>
                </a:cxn>
                <a:cxn ang="0">
                  <a:pos x="181" y="288"/>
                </a:cxn>
                <a:cxn ang="0">
                  <a:pos x="164" y="323"/>
                </a:cxn>
                <a:cxn ang="0">
                  <a:pos x="148" y="351"/>
                </a:cxn>
                <a:cxn ang="0">
                  <a:pos x="130" y="372"/>
                </a:cxn>
                <a:cxn ang="0">
                  <a:pos x="110" y="386"/>
                </a:cxn>
                <a:cxn ang="0">
                  <a:pos x="91" y="393"/>
                </a:cxn>
                <a:cxn ang="0">
                  <a:pos x="73" y="394"/>
                </a:cxn>
                <a:cxn ang="0">
                  <a:pos x="55" y="389"/>
                </a:cxn>
                <a:cxn ang="0">
                  <a:pos x="39" y="378"/>
                </a:cxn>
                <a:cxn ang="0">
                  <a:pos x="26" y="361"/>
                </a:cxn>
                <a:cxn ang="0">
                  <a:pos x="13" y="338"/>
                </a:cxn>
                <a:cxn ang="0">
                  <a:pos x="5" y="310"/>
                </a:cxn>
                <a:cxn ang="0">
                  <a:pos x="1" y="276"/>
                </a:cxn>
                <a:cxn ang="0">
                  <a:pos x="0" y="239"/>
                </a:cxn>
                <a:cxn ang="0">
                  <a:pos x="5" y="195"/>
                </a:cxn>
              </a:cxnLst>
              <a:rect l="0" t="0" r="r" b="b"/>
              <a:pathLst>
                <a:path w="208" h="394">
                  <a:moveTo>
                    <a:pt x="9" y="171"/>
                  </a:moveTo>
                  <a:lnTo>
                    <a:pt x="14" y="147"/>
                  </a:lnTo>
                  <a:lnTo>
                    <a:pt x="21" y="126"/>
                  </a:lnTo>
                  <a:lnTo>
                    <a:pt x="28" y="105"/>
                  </a:lnTo>
                  <a:lnTo>
                    <a:pt x="35" y="87"/>
                  </a:lnTo>
                  <a:lnTo>
                    <a:pt x="43" y="71"/>
                  </a:lnTo>
                  <a:lnTo>
                    <a:pt x="51" y="55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79" y="22"/>
                  </a:lnTo>
                  <a:lnTo>
                    <a:pt x="88" y="15"/>
                  </a:lnTo>
                  <a:lnTo>
                    <a:pt x="97" y="9"/>
                  </a:lnTo>
                  <a:lnTo>
                    <a:pt x="107" y="4"/>
                  </a:lnTo>
                  <a:lnTo>
                    <a:pt x="116" y="1"/>
                  </a:lnTo>
                  <a:lnTo>
                    <a:pt x="126" y="0"/>
                  </a:lnTo>
                  <a:lnTo>
                    <a:pt x="135" y="0"/>
                  </a:lnTo>
                  <a:lnTo>
                    <a:pt x="144" y="2"/>
                  </a:lnTo>
                  <a:lnTo>
                    <a:pt x="153" y="5"/>
                  </a:lnTo>
                  <a:lnTo>
                    <a:pt x="161" y="10"/>
                  </a:lnTo>
                  <a:lnTo>
                    <a:pt x="168" y="16"/>
                  </a:lnTo>
                  <a:lnTo>
                    <a:pt x="175" y="24"/>
                  </a:lnTo>
                  <a:lnTo>
                    <a:pt x="183" y="33"/>
                  </a:lnTo>
                  <a:lnTo>
                    <a:pt x="189" y="44"/>
                  </a:lnTo>
                  <a:lnTo>
                    <a:pt x="194" y="55"/>
                  </a:lnTo>
                  <a:lnTo>
                    <a:pt x="199" y="69"/>
                  </a:lnTo>
                  <a:lnTo>
                    <a:pt x="202" y="84"/>
                  </a:lnTo>
                  <a:lnTo>
                    <a:pt x="205" y="100"/>
                  </a:lnTo>
                  <a:lnTo>
                    <a:pt x="207" y="118"/>
                  </a:lnTo>
                  <a:lnTo>
                    <a:pt x="208" y="136"/>
                  </a:lnTo>
                  <a:lnTo>
                    <a:pt x="207" y="156"/>
                  </a:lnTo>
                  <a:lnTo>
                    <a:pt x="206" y="177"/>
                  </a:lnTo>
                  <a:lnTo>
                    <a:pt x="203" y="199"/>
                  </a:lnTo>
                  <a:lnTo>
                    <a:pt x="199" y="222"/>
                  </a:lnTo>
                  <a:lnTo>
                    <a:pt x="193" y="247"/>
                  </a:lnTo>
                  <a:lnTo>
                    <a:pt x="187" y="268"/>
                  </a:lnTo>
                  <a:lnTo>
                    <a:pt x="181" y="288"/>
                  </a:lnTo>
                  <a:lnTo>
                    <a:pt x="172" y="307"/>
                  </a:lnTo>
                  <a:lnTo>
                    <a:pt x="164" y="323"/>
                  </a:lnTo>
                  <a:lnTo>
                    <a:pt x="156" y="338"/>
                  </a:lnTo>
                  <a:lnTo>
                    <a:pt x="148" y="351"/>
                  </a:lnTo>
                  <a:lnTo>
                    <a:pt x="139" y="363"/>
                  </a:lnTo>
                  <a:lnTo>
                    <a:pt x="130" y="372"/>
                  </a:lnTo>
                  <a:lnTo>
                    <a:pt x="119" y="380"/>
                  </a:lnTo>
                  <a:lnTo>
                    <a:pt x="110" y="386"/>
                  </a:lnTo>
                  <a:lnTo>
                    <a:pt x="101" y="390"/>
                  </a:lnTo>
                  <a:lnTo>
                    <a:pt x="91" y="393"/>
                  </a:lnTo>
                  <a:lnTo>
                    <a:pt x="82" y="394"/>
                  </a:lnTo>
                  <a:lnTo>
                    <a:pt x="73" y="394"/>
                  </a:lnTo>
                  <a:lnTo>
                    <a:pt x="64" y="392"/>
                  </a:lnTo>
                  <a:lnTo>
                    <a:pt x="55" y="389"/>
                  </a:lnTo>
                  <a:lnTo>
                    <a:pt x="47" y="384"/>
                  </a:lnTo>
                  <a:lnTo>
                    <a:pt x="39" y="378"/>
                  </a:lnTo>
                  <a:lnTo>
                    <a:pt x="32" y="370"/>
                  </a:lnTo>
                  <a:lnTo>
                    <a:pt x="26" y="361"/>
                  </a:lnTo>
                  <a:lnTo>
                    <a:pt x="20" y="350"/>
                  </a:lnTo>
                  <a:lnTo>
                    <a:pt x="13" y="338"/>
                  </a:lnTo>
                  <a:lnTo>
                    <a:pt x="9" y="325"/>
                  </a:lnTo>
                  <a:lnTo>
                    <a:pt x="5" y="310"/>
                  </a:lnTo>
                  <a:lnTo>
                    <a:pt x="2" y="293"/>
                  </a:lnTo>
                  <a:lnTo>
                    <a:pt x="1" y="276"/>
                  </a:lnTo>
                  <a:lnTo>
                    <a:pt x="0" y="258"/>
                  </a:lnTo>
                  <a:lnTo>
                    <a:pt x="0" y="239"/>
                  </a:lnTo>
                  <a:lnTo>
                    <a:pt x="2" y="217"/>
                  </a:lnTo>
                  <a:lnTo>
                    <a:pt x="5" y="195"/>
                  </a:lnTo>
                  <a:lnTo>
                    <a:pt x="9" y="17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470400" y="3743325"/>
              <a:ext cx="11113" cy="17463"/>
            </a:xfrm>
            <a:custGeom>
              <a:avLst/>
              <a:gdLst/>
              <a:ahLst/>
              <a:cxnLst>
                <a:cxn ang="0">
                  <a:pos x="10" y="121"/>
                </a:cxn>
                <a:cxn ang="0">
                  <a:pos x="22" y="85"/>
                </a:cxn>
                <a:cxn ang="0">
                  <a:pos x="36" y="55"/>
                </a:cxn>
                <a:cxn ang="0">
                  <a:pos x="52" y="33"/>
                </a:cxn>
                <a:cxn ang="0">
                  <a:pos x="71" y="16"/>
                </a:cxn>
                <a:cxn ang="0">
                  <a:pos x="90" y="6"/>
                </a:cxn>
                <a:cxn ang="0">
                  <a:pos x="111" y="1"/>
                </a:cxn>
                <a:cxn ang="0">
                  <a:pos x="130" y="1"/>
                </a:cxn>
                <a:cxn ang="0">
                  <a:pos x="149" y="6"/>
                </a:cxn>
                <a:cxn ang="0">
                  <a:pos x="167" y="17"/>
                </a:cxn>
                <a:cxn ang="0">
                  <a:pos x="183" y="32"/>
                </a:cxn>
                <a:cxn ang="0">
                  <a:pos x="196" y="52"/>
                </a:cxn>
                <a:cxn ang="0">
                  <a:pos x="206" y="77"/>
                </a:cxn>
                <a:cxn ang="0">
                  <a:pos x="213" y="106"/>
                </a:cxn>
                <a:cxn ang="0">
                  <a:pos x="217" y="139"/>
                </a:cxn>
                <a:cxn ang="0">
                  <a:pos x="214" y="175"/>
                </a:cxn>
                <a:cxn ang="0">
                  <a:pos x="206" y="215"/>
                </a:cxn>
                <a:cxn ang="0">
                  <a:pos x="195" y="251"/>
                </a:cxn>
                <a:cxn ang="0">
                  <a:pos x="181" y="279"/>
                </a:cxn>
                <a:cxn ang="0">
                  <a:pos x="165" y="302"/>
                </a:cxn>
                <a:cxn ang="0">
                  <a:pos x="146" y="318"/>
                </a:cxn>
                <a:cxn ang="0">
                  <a:pos x="127" y="328"/>
                </a:cxn>
                <a:cxn ang="0">
                  <a:pos x="106" y="333"/>
                </a:cxn>
                <a:cxn ang="0">
                  <a:pos x="87" y="333"/>
                </a:cxn>
                <a:cxn ang="0">
                  <a:pos x="68" y="327"/>
                </a:cxn>
                <a:cxn ang="0">
                  <a:pos x="50" y="317"/>
                </a:cxn>
                <a:cxn ang="0">
                  <a:pos x="34" y="302"/>
                </a:cxn>
                <a:cxn ang="0">
                  <a:pos x="21" y="282"/>
                </a:cxn>
                <a:cxn ang="0">
                  <a:pos x="10" y="258"/>
                </a:cxn>
                <a:cxn ang="0">
                  <a:pos x="4" y="229"/>
                </a:cxn>
                <a:cxn ang="0">
                  <a:pos x="0" y="197"/>
                </a:cxn>
                <a:cxn ang="0">
                  <a:pos x="2" y="160"/>
                </a:cxn>
              </a:cxnLst>
              <a:rect l="0" t="0" r="r" b="b"/>
              <a:pathLst>
                <a:path w="217" h="334">
                  <a:moveTo>
                    <a:pt x="6" y="141"/>
                  </a:moveTo>
                  <a:lnTo>
                    <a:pt x="10" y="121"/>
                  </a:lnTo>
                  <a:lnTo>
                    <a:pt x="16" y="101"/>
                  </a:lnTo>
                  <a:lnTo>
                    <a:pt x="22" y="85"/>
                  </a:lnTo>
                  <a:lnTo>
                    <a:pt x="29" y="70"/>
                  </a:lnTo>
                  <a:lnTo>
                    <a:pt x="36" y="55"/>
                  </a:lnTo>
                  <a:lnTo>
                    <a:pt x="44" y="43"/>
                  </a:lnTo>
                  <a:lnTo>
                    <a:pt x="52" y="33"/>
                  </a:lnTo>
                  <a:lnTo>
                    <a:pt x="62" y="24"/>
                  </a:lnTo>
                  <a:lnTo>
                    <a:pt x="71" y="16"/>
                  </a:lnTo>
                  <a:lnTo>
                    <a:pt x="81" y="10"/>
                  </a:lnTo>
                  <a:lnTo>
                    <a:pt x="90" y="6"/>
                  </a:lnTo>
                  <a:lnTo>
                    <a:pt x="100" y="2"/>
                  </a:lnTo>
                  <a:lnTo>
                    <a:pt x="111" y="1"/>
                  </a:lnTo>
                  <a:lnTo>
                    <a:pt x="120" y="0"/>
                  </a:lnTo>
                  <a:lnTo>
                    <a:pt x="130" y="1"/>
                  </a:lnTo>
                  <a:lnTo>
                    <a:pt x="139" y="3"/>
                  </a:lnTo>
                  <a:lnTo>
                    <a:pt x="149" y="6"/>
                  </a:lnTo>
                  <a:lnTo>
                    <a:pt x="158" y="11"/>
                  </a:lnTo>
                  <a:lnTo>
                    <a:pt x="167" y="17"/>
                  </a:lnTo>
                  <a:lnTo>
                    <a:pt x="175" y="24"/>
                  </a:lnTo>
                  <a:lnTo>
                    <a:pt x="183" y="32"/>
                  </a:lnTo>
                  <a:lnTo>
                    <a:pt x="190" y="41"/>
                  </a:lnTo>
                  <a:lnTo>
                    <a:pt x="196" y="52"/>
                  </a:lnTo>
                  <a:lnTo>
                    <a:pt x="202" y="64"/>
                  </a:lnTo>
                  <a:lnTo>
                    <a:pt x="206" y="77"/>
                  </a:lnTo>
                  <a:lnTo>
                    <a:pt x="210" y="91"/>
                  </a:lnTo>
                  <a:lnTo>
                    <a:pt x="213" y="106"/>
                  </a:lnTo>
                  <a:lnTo>
                    <a:pt x="215" y="122"/>
                  </a:lnTo>
                  <a:lnTo>
                    <a:pt x="217" y="139"/>
                  </a:lnTo>
                  <a:lnTo>
                    <a:pt x="215" y="157"/>
                  </a:lnTo>
                  <a:lnTo>
                    <a:pt x="214" y="175"/>
                  </a:lnTo>
                  <a:lnTo>
                    <a:pt x="211" y="196"/>
                  </a:lnTo>
                  <a:lnTo>
                    <a:pt x="206" y="215"/>
                  </a:lnTo>
                  <a:lnTo>
                    <a:pt x="201" y="233"/>
                  </a:lnTo>
                  <a:lnTo>
                    <a:pt x="195" y="251"/>
                  </a:lnTo>
                  <a:lnTo>
                    <a:pt x="188" y="266"/>
                  </a:lnTo>
                  <a:lnTo>
                    <a:pt x="181" y="279"/>
                  </a:lnTo>
                  <a:lnTo>
                    <a:pt x="173" y="291"/>
                  </a:lnTo>
                  <a:lnTo>
                    <a:pt x="165" y="302"/>
                  </a:lnTo>
                  <a:lnTo>
                    <a:pt x="155" y="311"/>
                  </a:lnTo>
                  <a:lnTo>
                    <a:pt x="146" y="318"/>
                  </a:lnTo>
                  <a:lnTo>
                    <a:pt x="136" y="324"/>
                  </a:lnTo>
                  <a:lnTo>
                    <a:pt x="127" y="328"/>
                  </a:lnTo>
                  <a:lnTo>
                    <a:pt x="117" y="331"/>
                  </a:lnTo>
                  <a:lnTo>
                    <a:pt x="106" y="333"/>
                  </a:lnTo>
                  <a:lnTo>
                    <a:pt x="96" y="334"/>
                  </a:lnTo>
                  <a:lnTo>
                    <a:pt x="87" y="333"/>
                  </a:lnTo>
                  <a:lnTo>
                    <a:pt x="77" y="331"/>
                  </a:lnTo>
                  <a:lnTo>
                    <a:pt x="68" y="327"/>
                  </a:lnTo>
                  <a:lnTo>
                    <a:pt x="59" y="323"/>
                  </a:lnTo>
                  <a:lnTo>
                    <a:pt x="50" y="317"/>
                  </a:lnTo>
                  <a:lnTo>
                    <a:pt x="42" y="310"/>
                  </a:lnTo>
                  <a:lnTo>
                    <a:pt x="34" y="302"/>
                  </a:lnTo>
                  <a:lnTo>
                    <a:pt x="27" y="292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8"/>
                  </a:lnTo>
                  <a:lnTo>
                    <a:pt x="7" y="244"/>
                  </a:lnTo>
                  <a:lnTo>
                    <a:pt x="4" y="229"/>
                  </a:lnTo>
                  <a:lnTo>
                    <a:pt x="1" y="213"/>
                  </a:lnTo>
                  <a:lnTo>
                    <a:pt x="0" y="197"/>
                  </a:lnTo>
                  <a:lnTo>
                    <a:pt x="0" y="179"/>
                  </a:lnTo>
                  <a:lnTo>
                    <a:pt x="2" y="160"/>
                  </a:lnTo>
                  <a:lnTo>
                    <a:pt x="6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4457700" y="3741738"/>
              <a:ext cx="9525" cy="1587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" y="102"/>
                </a:cxn>
                <a:cxn ang="0">
                  <a:pos x="7" y="73"/>
                </a:cxn>
                <a:cxn ang="0">
                  <a:pos x="17" y="47"/>
                </a:cxn>
                <a:cxn ang="0">
                  <a:pos x="29" y="28"/>
                </a:cxn>
                <a:cxn ang="0">
                  <a:pos x="45" y="14"/>
                </a:cxn>
                <a:cxn ang="0">
                  <a:pos x="63" y="5"/>
                </a:cxn>
                <a:cxn ang="0">
                  <a:pos x="82" y="0"/>
                </a:cxn>
                <a:cxn ang="0">
                  <a:pos x="102" y="1"/>
                </a:cxn>
                <a:cxn ang="0">
                  <a:pos x="122" y="6"/>
                </a:cxn>
                <a:cxn ang="0">
                  <a:pos x="141" y="17"/>
                </a:cxn>
                <a:cxn ang="0">
                  <a:pos x="160" y="32"/>
                </a:cxn>
                <a:cxn ang="0">
                  <a:pos x="176" y="51"/>
                </a:cxn>
                <a:cxn ang="0">
                  <a:pos x="190" y="77"/>
                </a:cxn>
                <a:cxn ang="0">
                  <a:pos x="200" y="106"/>
                </a:cxn>
                <a:cxn ang="0">
                  <a:pos x="209" y="141"/>
                </a:cxn>
                <a:cxn ang="0">
                  <a:pos x="211" y="180"/>
                </a:cxn>
                <a:cxn ang="0">
                  <a:pos x="209" y="214"/>
                </a:cxn>
                <a:cxn ang="0">
                  <a:pos x="202" y="244"/>
                </a:cxn>
                <a:cxn ang="0">
                  <a:pos x="192" y="268"/>
                </a:cxn>
                <a:cxn ang="0">
                  <a:pos x="179" y="287"/>
                </a:cxn>
                <a:cxn ang="0">
                  <a:pos x="164" y="302"/>
                </a:cxn>
                <a:cxn ang="0">
                  <a:pos x="146" y="311"/>
                </a:cxn>
                <a:cxn ang="0">
                  <a:pos x="127" y="315"/>
                </a:cxn>
                <a:cxn ang="0">
                  <a:pos x="108" y="314"/>
                </a:cxn>
                <a:cxn ang="0">
                  <a:pos x="87" y="309"/>
                </a:cxn>
                <a:cxn ang="0">
                  <a:pos x="69" y="298"/>
                </a:cxn>
                <a:cxn ang="0">
                  <a:pos x="51" y="282"/>
                </a:cxn>
                <a:cxn ang="0">
                  <a:pos x="34" y="263"/>
                </a:cxn>
                <a:cxn ang="0">
                  <a:pos x="20" y="238"/>
                </a:cxn>
                <a:cxn ang="0">
                  <a:pos x="10" y="209"/>
                </a:cxn>
                <a:cxn ang="0">
                  <a:pos x="3" y="174"/>
                </a:cxn>
              </a:cxnLst>
              <a:rect l="0" t="0" r="r" b="b"/>
              <a:pathLst>
                <a:path w="211" h="315">
                  <a:moveTo>
                    <a:pt x="1" y="156"/>
                  </a:moveTo>
                  <a:lnTo>
                    <a:pt x="0" y="137"/>
                  </a:lnTo>
                  <a:lnTo>
                    <a:pt x="0" y="119"/>
                  </a:lnTo>
                  <a:lnTo>
                    <a:pt x="1" y="102"/>
                  </a:lnTo>
                  <a:lnTo>
                    <a:pt x="4" y="87"/>
                  </a:lnTo>
                  <a:lnTo>
                    <a:pt x="7" y="73"/>
                  </a:lnTo>
                  <a:lnTo>
                    <a:pt x="11" y="60"/>
                  </a:lnTo>
                  <a:lnTo>
                    <a:pt x="17" y="47"/>
                  </a:lnTo>
                  <a:lnTo>
                    <a:pt x="23" y="37"/>
                  </a:lnTo>
                  <a:lnTo>
                    <a:pt x="29" y="28"/>
                  </a:lnTo>
                  <a:lnTo>
                    <a:pt x="37" y="21"/>
                  </a:lnTo>
                  <a:lnTo>
                    <a:pt x="45" y="14"/>
                  </a:lnTo>
                  <a:lnTo>
                    <a:pt x="54" y="9"/>
                  </a:lnTo>
                  <a:lnTo>
                    <a:pt x="63" y="5"/>
                  </a:lnTo>
                  <a:lnTo>
                    <a:pt x="72" y="2"/>
                  </a:lnTo>
                  <a:lnTo>
                    <a:pt x="82" y="0"/>
                  </a:lnTo>
                  <a:lnTo>
                    <a:pt x="92" y="0"/>
                  </a:lnTo>
                  <a:lnTo>
                    <a:pt x="102" y="1"/>
                  </a:lnTo>
                  <a:lnTo>
                    <a:pt x="112" y="3"/>
                  </a:lnTo>
                  <a:lnTo>
                    <a:pt x="122" y="6"/>
                  </a:lnTo>
                  <a:lnTo>
                    <a:pt x="132" y="11"/>
                  </a:lnTo>
                  <a:lnTo>
                    <a:pt x="141" y="17"/>
                  </a:lnTo>
                  <a:lnTo>
                    <a:pt x="150" y="24"/>
                  </a:lnTo>
                  <a:lnTo>
                    <a:pt x="160" y="32"/>
                  </a:lnTo>
                  <a:lnTo>
                    <a:pt x="168" y="41"/>
                  </a:lnTo>
                  <a:lnTo>
                    <a:pt x="176" y="51"/>
                  </a:lnTo>
                  <a:lnTo>
                    <a:pt x="183" y="64"/>
                  </a:lnTo>
                  <a:lnTo>
                    <a:pt x="190" y="77"/>
                  </a:lnTo>
                  <a:lnTo>
                    <a:pt x="196" y="91"/>
                  </a:lnTo>
                  <a:lnTo>
                    <a:pt x="200" y="106"/>
                  </a:lnTo>
                  <a:lnTo>
                    <a:pt x="204" y="124"/>
                  </a:lnTo>
                  <a:lnTo>
                    <a:pt x="209" y="141"/>
                  </a:lnTo>
                  <a:lnTo>
                    <a:pt x="211" y="160"/>
                  </a:lnTo>
                  <a:lnTo>
                    <a:pt x="211" y="180"/>
                  </a:lnTo>
                  <a:lnTo>
                    <a:pt x="211" y="198"/>
                  </a:lnTo>
                  <a:lnTo>
                    <a:pt x="209" y="214"/>
                  </a:lnTo>
                  <a:lnTo>
                    <a:pt x="207" y="229"/>
                  </a:lnTo>
                  <a:lnTo>
                    <a:pt x="202" y="244"/>
                  </a:lnTo>
                  <a:lnTo>
                    <a:pt x="198" y="257"/>
                  </a:lnTo>
                  <a:lnTo>
                    <a:pt x="192" y="268"/>
                  </a:lnTo>
                  <a:lnTo>
                    <a:pt x="186" y="278"/>
                  </a:lnTo>
                  <a:lnTo>
                    <a:pt x="179" y="287"/>
                  </a:lnTo>
                  <a:lnTo>
                    <a:pt x="172" y="295"/>
                  </a:lnTo>
                  <a:lnTo>
                    <a:pt x="164" y="302"/>
                  </a:lnTo>
                  <a:lnTo>
                    <a:pt x="155" y="307"/>
                  </a:lnTo>
                  <a:lnTo>
                    <a:pt x="146" y="311"/>
                  </a:lnTo>
                  <a:lnTo>
                    <a:pt x="136" y="313"/>
                  </a:lnTo>
                  <a:lnTo>
                    <a:pt x="127" y="315"/>
                  </a:lnTo>
                  <a:lnTo>
                    <a:pt x="117" y="315"/>
                  </a:lnTo>
                  <a:lnTo>
                    <a:pt x="108" y="314"/>
                  </a:lnTo>
                  <a:lnTo>
                    <a:pt x="97" y="312"/>
                  </a:lnTo>
                  <a:lnTo>
                    <a:pt x="87" y="309"/>
                  </a:lnTo>
                  <a:lnTo>
                    <a:pt x="78" y="304"/>
                  </a:lnTo>
                  <a:lnTo>
                    <a:pt x="69" y="298"/>
                  </a:lnTo>
                  <a:lnTo>
                    <a:pt x="60" y="290"/>
                  </a:lnTo>
                  <a:lnTo>
                    <a:pt x="51" y="282"/>
                  </a:lnTo>
                  <a:lnTo>
                    <a:pt x="42" y="273"/>
                  </a:lnTo>
                  <a:lnTo>
                    <a:pt x="34" y="263"/>
                  </a:lnTo>
                  <a:lnTo>
                    <a:pt x="27" y="251"/>
                  </a:lnTo>
                  <a:lnTo>
                    <a:pt x="20" y="238"/>
                  </a:lnTo>
                  <a:lnTo>
                    <a:pt x="15" y="224"/>
                  </a:lnTo>
                  <a:lnTo>
                    <a:pt x="10" y="209"/>
                  </a:lnTo>
                  <a:lnTo>
                    <a:pt x="6" y="193"/>
                  </a:lnTo>
                  <a:lnTo>
                    <a:pt x="3" y="174"/>
                  </a:lnTo>
                  <a:lnTo>
                    <a:pt x="1" y="15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4443413" y="3740150"/>
              <a:ext cx="9525" cy="14288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2" y="114"/>
                </a:cxn>
                <a:cxn ang="0">
                  <a:pos x="0" y="87"/>
                </a:cxn>
                <a:cxn ang="0">
                  <a:pos x="3" y="62"/>
                </a:cxn>
                <a:cxn ang="0">
                  <a:pos x="9" y="42"/>
                </a:cxn>
                <a:cxn ang="0">
                  <a:pos x="18" y="26"/>
                </a:cxn>
                <a:cxn ang="0">
                  <a:pos x="31" y="13"/>
                </a:cxn>
                <a:cxn ang="0">
                  <a:pos x="45" y="5"/>
                </a:cxn>
                <a:cxn ang="0">
                  <a:pos x="63" y="1"/>
                </a:cxn>
                <a:cxn ang="0">
                  <a:pos x="80" y="1"/>
                </a:cxn>
                <a:cxn ang="0">
                  <a:pos x="99" y="6"/>
                </a:cxn>
                <a:cxn ang="0">
                  <a:pos x="118" y="15"/>
                </a:cxn>
                <a:cxn ang="0">
                  <a:pos x="136" y="29"/>
                </a:cxn>
                <a:cxn ang="0">
                  <a:pos x="153" y="47"/>
                </a:cxn>
                <a:cxn ang="0">
                  <a:pos x="169" y="70"/>
                </a:cxn>
                <a:cxn ang="0">
                  <a:pos x="183" y="99"/>
                </a:cxn>
                <a:cxn ang="0">
                  <a:pos x="194" y="131"/>
                </a:cxn>
                <a:cxn ang="0">
                  <a:pos x="200" y="162"/>
                </a:cxn>
                <a:cxn ang="0">
                  <a:pos x="201" y="189"/>
                </a:cxn>
                <a:cxn ang="0">
                  <a:pos x="199" y="213"/>
                </a:cxn>
                <a:cxn ang="0">
                  <a:pos x="192" y="233"/>
                </a:cxn>
                <a:cxn ang="0">
                  <a:pos x="183" y="248"/>
                </a:cxn>
                <a:cxn ang="0">
                  <a:pos x="171" y="261"/>
                </a:cxn>
                <a:cxn ang="0">
                  <a:pos x="155" y="269"/>
                </a:cxn>
                <a:cxn ang="0">
                  <a:pos x="139" y="273"/>
                </a:cxn>
                <a:cxn ang="0">
                  <a:pos x="122" y="273"/>
                </a:cxn>
                <a:cxn ang="0">
                  <a:pos x="103" y="269"/>
                </a:cxn>
                <a:cxn ang="0">
                  <a:pos x="85" y="260"/>
                </a:cxn>
                <a:cxn ang="0">
                  <a:pos x="67" y="246"/>
                </a:cxn>
                <a:cxn ang="0">
                  <a:pos x="49" y="228"/>
                </a:cxn>
                <a:cxn ang="0">
                  <a:pos x="34" y="206"/>
                </a:cxn>
                <a:cxn ang="0">
                  <a:pos x="20" y="178"/>
                </a:cxn>
              </a:cxnLst>
              <a:rect l="0" t="0" r="r" b="b"/>
              <a:pathLst>
                <a:path w="201" h="274">
                  <a:moveTo>
                    <a:pt x="15" y="162"/>
                  </a:moveTo>
                  <a:lnTo>
                    <a:pt x="9" y="146"/>
                  </a:lnTo>
                  <a:lnTo>
                    <a:pt x="5" y="129"/>
                  </a:lnTo>
                  <a:lnTo>
                    <a:pt x="2" y="114"/>
                  </a:lnTo>
                  <a:lnTo>
                    <a:pt x="1" y="100"/>
                  </a:lnTo>
                  <a:lnTo>
                    <a:pt x="0" y="87"/>
                  </a:lnTo>
                  <a:lnTo>
                    <a:pt x="1" y="73"/>
                  </a:lnTo>
                  <a:lnTo>
                    <a:pt x="3" y="62"/>
                  </a:lnTo>
                  <a:lnTo>
                    <a:pt x="5" y="52"/>
                  </a:lnTo>
                  <a:lnTo>
                    <a:pt x="9" y="42"/>
                  </a:lnTo>
                  <a:lnTo>
                    <a:pt x="13" y="34"/>
                  </a:lnTo>
                  <a:lnTo>
                    <a:pt x="18" y="26"/>
                  </a:lnTo>
                  <a:lnTo>
                    <a:pt x="24" y="19"/>
                  </a:lnTo>
                  <a:lnTo>
                    <a:pt x="31" y="13"/>
                  </a:lnTo>
                  <a:lnTo>
                    <a:pt x="38" y="8"/>
                  </a:lnTo>
                  <a:lnTo>
                    <a:pt x="45" y="5"/>
                  </a:lnTo>
                  <a:lnTo>
                    <a:pt x="54" y="2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9" y="3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8" y="15"/>
                  </a:lnTo>
                  <a:lnTo>
                    <a:pt x="127" y="22"/>
                  </a:lnTo>
                  <a:lnTo>
                    <a:pt x="136" y="29"/>
                  </a:lnTo>
                  <a:lnTo>
                    <a:pt x="144" y="38"/>
                  </a:lnTo>
                  <a:lnTo>
                    <a:pt x="153" y="47"/>
                  </a:lnTo>
                  <a:lnTo>
                    <a:pt x="162" y="58"/>
                  </a:lnTo>
                  <a:lnTo>
                    <a:pt x="169" y="70"/>
                  </a:lnTo>
                  <a:lnTo>
                    <a:pt x="176" y="84"/>
                  </a:lnTo>
                  <a:lnTo>
                    <a:pt x="183" y="99"/>
                  </a:lnTo>
                  <a:lnTo>
                    <a:pt x="188" y="115"/>
                  </a:lnTo>
                  <a:lnTo>
                    <a:pt x="194" y="131"/>
                  </a:lnTo>
                  <a:lnTo>
                    <a:pt x="197" y="148"/>
                  </a:lnTo>
                  <a:lnTo>
                    <a:pt x="200" y="162"/>
                  </a:lnTo>
                  <a:lnTo>
                    <a:pt x="201" y="176"/>
                  </a:lnTo>
                  <a:lnTo>
                    <a:pt x="201" y="189"/>
                  </a:lnTo>
                  <a:lnTo>
                    <a:pt x="201" y="202"/>
                  </a:lnTo>
                  <a:lnTo>
                    <a:pt x="199" y="213"/>
                  </a:lnTo>
                  <a:lnTo>
                    <a:pt x="196" y="223"/>
                  </a:lnTo>
                  <a:lnTo>
                    <a:pt x="192" y="233"/>
                  </a:lnTo>
                  <a:lnTo>
                    <a:pt x="188" y="241"/>
                  </a:lnTo>
                  <a:lnTo>
                    <a:pt x="183" y="248"/>
                  </a:lnTo>
                  <a:lnTo>
                    <a:pt x="177" y="256"/>
                  </a:lnTo>
                  <a:lnTo>
                    <a:pt x="171" y="261"/>
                  </a:lnTo>
                  <a:lnTo>
                    <a:pt x="164" y="266"/>
                  </a:lnTo>
                  <a:lnTo>
                    <a:pt x="155" y="269"/>
                  </a:lnTo>
                  <a:lnTo>
                    <a:pt x="147" y="272"/>
                  </a:lnTo>
                  <a:lnTo>
                    <a:pt x="139" y="273"/>
                  </a:lnTo>
                  <a:lnTo>
                    <a:pt x="130" y="274"/>
                  </a:lnTo>
                  <a:lnTo>
                    <a:pt x="122" y="273"/>
                  </a:lnTo>
                  <a:lnTo>
                    <a:pt x="113" y="272"/>
                  </a:lnTo>
                  <a:lnTo>
                    <a:pt x="103" y="269"/>
                  </a:lnTo>
                  <a:lnTo>
                    <a:pt x="94" y="265"/>
                  </a:lnTo>
                  <a:lnTo>
                    <a:pt x="85" y="260"/>
                  </a:lnTo>
                  <a:lnTo>
                    <a:pt x="76" y="254"/>
                  </a:lnTo>
                  <a:lnTo>
                    <a:pt x="67" y="246"/>
                  </a:lnTo>
                  <a:lnTo>
                    <a:pt x="58" y="238"/>
                  </a:lnTo>
                  <a:lnTo>
                    <a:pt x="49" y="228"/>
                  </a:lnTo>
                  <a:lnTo>
                    <a:pt x="41" y="218"/>
                  </a:lnTo>
                  <a:lnTo>
                    <a:pt x="34" y="206"/>
                  </a:lnTo>
                  <a:lnTo>
                    <a:pt x="27" y="192"/>
                  </a:lnTo>
                  <a:lnTo>
                    <a:pt x="20" y="178"/>
                  </a:lnTo>
                  <a:lnTo>
                    <a:pt x="15" y="162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4430713" y="3740150"/>
              <a:ext cx="9525" cy="11113"/>
            </a:xfrm>
            <a:custGeom>
              <a:avLst/>
              <a:gdLst/>
              <a:ahLst/>
              <a:cxnLst>
                <a:cxn ang="0">
                  <a:pos x="14" y="118"/>
                </a:cxn>
                <a:cxn ang="0">
                  <a:pos x="5" y="97"/>
                </a:cxn>
                <a:cxn ang="0">
                  <a:pos x="1" y="77"/>
                </a:cxn>
                <a:cxn ang="0">
                  <a:pos x="1" y="58"/>
                </a:cxn>
                <a:cxn ang="0">
                  <a:pos x="4" y="42"/>
                </a:cxn>
                <a:cxn ang="0">
                  <a:pos x="10" y="29"/>
                </a:cxn>
                <a:cxn ang="0">
                  <a:pos x="18" y="18"/>
                </a:cxn>
                <a:cxn ang="0">
                  <a:pos x="30" y="9"/>
                </a:cxn>
                <a:cxn ang="0">
                  <a:pos x="43" y="3"/>
                </a:cxn>
                <a:cxn ang="0">
                  <a:pos x="57" y="0"/>
                </a:cxn>
                <a:cxn ang="0">
                  <a:pos x="72" y="1"/>
                </a:cxn>
                <a:cxn ang="0">
                  <a:pos x="89" y="5"/>
                </a:cxn>
                <a:cxn ang="0">
                  <a:pos x="105" y="12"/>
                </a:cxn>
                <a:cxn ang="0">
                  <a:pos x="121" y="23"/>
                </a:cxn>
                <a:cxn ang="0">
                  <a:pos x="137" y="38"/>
                </a:cxn>
                <a:cxn ang="0">
                  <a:pos x="152" y="56"/>
                </a:cxn>
                <a:cxn ang="0">
                  <a:pos x="165" y="80"/>
                </a:cxn>
                <a:cxn ang="0">
                  <a:pos x="173" y="102"/>
                </a:cxn>
                <a:cxn ang="0">
                  <a:pos x="177" y="122"/>
                </a:cxn>
                <a:cxn ang="0">
                  <a:pos x="177" y="141"/>
                </a:cxn>
                <a:cxn ang="0">
                  <a:pos x="174" y="157"/>
                </a:cxn>
                <a:cxn ang="0">
                  <a:pos x="168" y="171"/>
                </a:cxn>
                <a:cxn ang="0">
                  <a:pos x="159" y="183"/>
                </a:cxn>
                <a:cxn ang="0">
                  <a:pos x="148" y="191"/>
                </a:cxn>
                <a:cxn ang="0">
                  <a:pos x="135" y="196"/>
                </a:cxn>
                <a:cxn ang="0">
                  <a:pos x="120" y="199"/>
                </a:cxn>
                <a:cxn ang="0">
                  <a:pos x="104" y="198"/>
                </a:cxn>
                <a:cxn ang="0">
                  <a:pos x="89" y="194"/>
                </a:cxn>
                <a:cxn ang="0">
                  <a:pos x="72" y="187"/>
                </a:cxn>
                <a:cxn ang="0">
                  <a:pos x="56" y="175"/>
                </a:cxn>
                <a:cxn ang="0">
                  <a:pos x="41" y="160"/>
                </a:cxn>
                <a:cxn ang="0">
                  <a:pos x="26" y="142"/>
                </a:cxn>
              </a:cxnLst>
              <a:rect l="0" t="0" r="r" b="b"/>
              <a:pathLst>
                <a:path w="178" h="199">
                  <a:moveTo>
                    <a:pt x="20" y="131"/>
                  </a:moveTo>
                  <a:lnTo>
                    <a:pt x="14" y="118"/>
                  </a:lnTo>
                  <a:lnTo>
                    <a:pt x="9" y="107"/>
                  </a:lnTo>
                  <a:lnTo>
                    <a:pt x="5" y="97"/>
                  </a:lnTo>
                  <a:lnTo>
                    <a:pt x="3" y="87"/>
                  </a:lnTo>
                  <a:lnTo>
                    <a:pt x="1" y="77"/>
                  </a:lnTo>
                  <a:lnTo>
                    <a:pt x="0" y="68"/>
                  </a:lnTo>
                  <a:lnTo>
                    <a:pt x="1" y="58"/>
                  </a:lnTo>
                  <a:lnTo>
                    <a:pt x="2" y="50"/>
                  </a:lnTo>
                  <a:lnTo>
                    <a:pt x="4" y="42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3" y="3"/>
                  </a:lnTo>
                  <a:lnTo>
                    <a:pt x="50" y="1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2"/>
                  </a:lnTo>
                  <a:lnTo>
                    <a:pt x="89" y="5"/>
                  </a:lnTo>
                  <a:lnTo>
                    <a:pt x="97" y="8"/>
                  </a:lnTo>
                  <a:lnTo>
                    <a:pt x="105" y="12"/>
                  </a:lnTo>
                  <a:lnTo>
                    <a:pt x="113" y="17"/>
                  </a:lnTo>
                  <a:lnTo>
                    <a:pt x="121" y="23"/>
                  </a:lnTo>
                  <a:lnTo>
                    <a:pt x="129" y="30"/>
                  </a:lnTo>
                  <a:lnTo>
                    <a:pt x="137" y="38"/>
                  </a:lnTo>
                  <a:lnTo>
                    <a:pt x="145" y="46"/>
                  </a:lnTo>
                  <a:lnTo>
                    <a:pt x="152" y="56"/>
                  </a:lnTo>
                  <a:lnTo>
                    <a:pt x="159" y="68"/>
                  </a:lnTo>
                  <a:lnTo>
                    <a:pt x="165" y="80"/>
                  </a:lnTo>
                  <a:lnTo>
                    <a:pt x="169" y="91"/>
                  </a:lnTo>
                  <a:lnTo>
                    <a:pt x="173" y="102"/>
                  </a:lnTo>
                  <a:lnTo>
                    <a:pt x="176" y="112"/>
                  </a:lnTo>
                  <a:lnTo>
                    <a:pt x="177" y="122"/>
                  </a:lnTo>
                  <a:lnTo>
                    <a:pt x="178" y="132"/>
                  </a:lnTo>
                  <a:lnTo>
                    <a:pt x="177" y="141"/>
                  </a:lnTo>
                  <a:lnTo>
                    <a:pt x="176" y="149"/>
                  </a:lnTo>
                  <a:lnTo>
                    <a:pt x="174" y="157"/>
                  </a:lnTo>
                  <a:lnTo>
                    <a:pt x="171" y="164"/>
                  </a:lnTo>
                  <a:lnTo>
                    <a:pt x="168" y="171"/>
                  </a:lnTo>
                  <a:lnTo>
                    <a:pt x="164" y="176"/>
                  </a:lnTo>
                  <a:lnTo>
                    <a:pt x="159" y="183"/>
                  </a:lnTo>
                  <a:lnTo>
                    <a:pt x="154" y="187"/>
                  </a:lnTo>
                  <a:lnTo>
                    <a:pt x="148" y="191"/>
                  </a:lnTo>
                  <a:lnTo>
                    <a:pt x="142" y="194"/>
                  </a:lnTo>
                  <a:lnTo>
                    <a:pt x="135" y="196"/>
                  </a:lnTo>
                  <a:lnTo>
                    <a:pt x="127" y="198"/>
                  </a:lnTo>
                  <a:lnTo>
                    <a:pt x="120" y="199"/>
                  </a:lnTo>
                  <a:lnTo>
                    <a:pt x="112" y="199"/>
                  </a:lnTo>
                  <a:lnTo>
                    <a:pt x="104" y="198"/>
                  </a:lnTo>
                  <a:lnTo>
                    <a:pt x="97" y="197"/>
                  </a:lnTo>
                  <a:lnTo>
                    <a:pt x="89" y="194"/>
                  </a:lnTo>
                  <a:lnTo>
                    <a:pt x="81" y="191"/>
                  </a:lnTo>
                  <a:lnTo>
                    <a:pt x="72" y="187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48" y="168"/>
                  </a:lnTo>
                  <a:lnTo>
                    <a:pt x="41" y="160"/>
                  </a:lnTo>
                  <a:lnTo>
                    <a:pt x="34" y="151"/>
                  </a:lnTo>
                  <a:lnTo>
                    <a:pt x="26" y="142"/>
                  </a:lnTo>
                  <a:lnTo>
                    <a:pt x="20" y="13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4478338" y="3841750"/>
              <a:ext cx="11113" cy="11113"/>
            </a:xfrm>
            <a:custGeom>
              <a:avLst/>
              <a:gdLst/>
              <a:ahLst/>
              <a:cxnLst>
                <a:cxn ang="0">
                  <a:pos x="176" y="63"/>
                </a:cxn>
                <a:cxn ang="0">
                  <a:pos x="195" y="85"/>
                </a:cxn>
                <a:cxn ang="0">
                  <a:pos x="209" y="106"/>
                </a:cxn>
                <a:cxn ang="0">
                  <a:pos x="218" y="126"/>
                </a:cxn>
                <a:cxn ang="0">
                  <a:pos x="222" y="144"/>
                </a:cxn>
                <a:cxn ang="0">
                  <a:pos x="222" y="162"/>
                </a:cxn>
                <a:cxn ang="0">
                  <a:pos x="219" y="176"/>
                </a:cxn>
                <a:cxn ang="0">
                  <a:pos x="212" y="188"/>
                </a:cxn>
                <a:cxn ang="0">
                  <a:pos x="200" y="197"/>
                </a:cxn>
                <a:cxn ang="0">
                  <a:pos x="187" y="203"/>
                </a:cxn>
                <a:cxn ang="0">
                  <a:pos x="172" y="207"/>
                </a:cxn>
                <a:cxn ang="0">
                  <a:pos x="155" y="206"/>
                </a:cxn>
                <a:cxn ang="0">
                  <a:pos x="135" y="202"/>
                </a:cxn>
                <a:cxn ang="0">
                  <a:pos x="114" y="194"/>
                </a:cxn>
                <a:cxn ang="0">
                  <a:pos x="92" y="182"/>
                </a:cxn>
                <a:cxn ang="0">
                  <a:pos x="70" y="165"/>
                </a:cxn>
                <a:cxn ang="0">
                  <a:pos x="46" y="142"/>
                </a:cxn>
                <a:cxn ang="0">
                  <a:pos x="27" y="120"/>
                </a:cxn>
                <a:cxn ang="0">
                  <a:pos x="14" y="99"/>
                </a:cxn>
                <a:cxn ang="0">
                  <a:pos x="5" y="79"/>
                </a:cxn>
                <a:cxn ang="0">
                  <a:pos x="1" y="61"/>
                </a:cxn>
                <a:cxn ang="0">
                  <a:pos x="0" y="45"/>
                </a:cxn>
                <a:cxn ang="0">
                  <a:pos x="4" y="30"/>
                </a:cxn>
                <a:cxn ang="0">
                  <a:pos x="10" y="18"/>
                </a:cxn>
                <a:cxn ang="0">
                  <a:pos x="20" y="9"/>
                </a:cxn>
                <a:cxn ang="0">
                  <a:pos x="33" y="3"/>
                </a:cxn>
                <a:cxn ang="0">
                  <a:pos x="49" y="0"/>
                </a:cxn>
                <a:cxn ang="0">
                  <a:pos x="67" y="0"/>
                </a:cxn>
                <a:cxn ang="0">
                  <a:pos x="86" y="4"/>
                </a:cxn>
                <a:cxn ang="0">
                  <a:pos x="108" y="12"/>
                </a:cxn>
                <a:cxn ang="0">
                  <a:pos x="130" y="24"/>
                </a:cxn>
                <a:cxn ang="0">
                  <a:pos x="153" y="41"/>
                </a:cxn>
              </a:cxnLst>
              <a:rect l="0" t="0" r="r" b="b"/>
              <a:pathLst>
                <a:path w="223" h="207">
                  <a:moveTo>
                    <a:pt x="165" y="51"/>
                  </a:moveTo>
                  <a:lnTo>
                    <a:pt x="176" y="63"/>
                  </a:lnTo>
                  <a:lnTo>
                    <a:pt x="186" y="74"/>
                  </a:lnTo>
                  <a:lnTo>
                    <a:pt x="195" y="85"/>
                  </a:lnTo>
                  <a:lnTo>
                    <a:pt x="202" y="95"/>
                  </a:lnTo>
                  <a:lnTo>
                    <a:pt x="209" y="106"/>
                  </a:lnTo>
                  <a:lnTo>
                    <a:pt x="214" y="116"/>
                  </a:lnTo>
                  <a:lnTo>
                    <a:pt x="218" y="126"/>
                  </a:lnTo>
                  <a:lnTo>
                    <a:pt x="221" y="135"/>
                  </a:lnTo>
                  <a:lnTo>
                    <a:pt x="222" y="144"/>
                  </a:lnTo>
                  <a:lnTo>
                    <a:pt x="223" y="153"/>
                  </a:lnTo>
                  <a:lnTo>
                    <a:pt x="222" y="162"/>
                  </a:lnTo>
                  <a:lnTo>
                    <a:pt x="221" y="169"/>
                  </a:lnTo>
                  <a:lnTo>
                    <a:pt x="219" y="176"/>
                  </a:lnTo>
                  <a:lnTo>
                    <a:pt x="215" y="182"/>
                  </a:lnTo>
                  <a:lnTo>
                    <a:pt x="212" y="188"/>
                  </a:lnTo>
                  <a:lnTo>
                    <a:pt x="206" y="193"/>
                  </a:lnTo>
                  <a:lnTo>
                    <a:pt x="200" y="197"/>
                  </a:lnTo>
                  <a:lnTo>
                    <a:pt x="194" y="201"/>
                  </a:lnTo>
                  <a:lnTo>
                    <a:pt x="187" y="203"/>
                  </a:lnTo>
                  <a:lnTo>
                    <a:pt x="180" y="205"/>
                  </a:lnTo>
                  <a:lnTo>
                    <a:pt x="172" y="207"/>
                  </a:lnTo>
                  <a:lnTo>
                    <a:pt x="164" y="207"/>
                  </a:lnTo>
                  <a:lnTo>
                    <a:pt x="155" y="206"/>
                  </a:lnTo>
                  <a:lnTo>
                    <a:pt x="144" y="205"/>
                  </a:lnTo>
                  <a:lnTo>
                    <a:pt x="135" y="202"/>
                  </a:lnTo>
                  <a:lnTo>
                    <a:pt x="125" y="199"/>
                  </a:lnTo>
                  <a:lnTo>
                    <a:pt x="114" y="194"/>
                  </a:lnTo>
                  <a:lnTo>
                    <a:pt x="104" y="188"/>
                  </a:lnTo>
                  <a:lnTo>
                    <a:pt x="92" y="182"/>
                  </a:lnTo>
                  <a:lnTo>
                    <a:pt x="81" y="174"/>
                  </a:lnTo>
                  <a:lnTo>
                    <a:pt x="70" y="165"/>
                  </a:lnTo>
                  <a:lnTo>
                    <a:pt x="58" y="153"/>
                  </a:lnTo>
                  <a:lnTo>
                    <a:pt x="46" y="142"/>
                  </a:lnTo>
                  <a:lnTo>
                    <a:pt x="36" y="131"/>
                  </a:lnTo>
                  <a:lnTo>
                    <a:pt x="27" y="120"/>
                  </a:lnTo>
                  <a:lnTo>
                    <a:pt x="20" y="110"/>
                  </a:lnTo>
                  <a:lnTo>
                    <a:pt x="14" y="99"/>
                  </a:lnTo>
                  <a:lnTo>
                    <a:pt x="9" y="89"/>
                  </a:lnTo>
                  <a:lnTo>
                    <a:pt x="5" y="79"/>
                  </a:lnTo>
                  <a:lnTo>
                    <a:pt x="2" y="70"/>
                  </a:lnTo>
                  <a:lnTo>
                    <a:pt x="1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30"/>
                  </a:lnTo>
                  <a:lnTo>
                    <a:pt x="7" y="24"/>
                  </a:lnTo>
                  <a:lnTo>
                    <a:pt x="10" y="18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6" y="8"/>
                  </a:lnTo>
                  <a:lnTo>
                    <a:pt x="108" y="12"/>
                  </a:lnTo>
                  <a:lnTo>
                    <a:pt x="119" y="18"/>
                  </a:lnTo>
                  <a:lnTo>
                    <a:pt x="130" y="24"/>
                  </a:lnTo>
                  <a:lnTo>
                    <a:pt x="141" y="32"/>
                  </a:lnTo>
                  <a:lnTo>
                    <a:pt x="153" y="41"/>
                  </a:lnTo>
                  <a:lnTo>
                    <a:pt x="165" y="5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4465638" y="3836988"/>
              <a:ext cx="9525" cy="9525"/>
            </a:xfrm>
            <a:custGeom>
              <a:avLst/>
              <a:gdLst/>
              <a:ahLst/>
              <a:cxnLst>
                <a:cxn ang="0">
                  <a:pos x="144" y="65"/>
                </a:cxn>
                <a:cxn ang="0">
                  <a:pos x="155" y="85"/>
                </a:cxn>
                <a:cxn ang="0">
                  <a:pos x="163" y="103"/>
                </a:cxn>
                <a:cxn ang="0">
                  <a:pos x="166" y="120"/>
                </a:cxn>
                <a:cxn ang="0">
                  <a:pos x="167" y="136"/>
                </a:cxn>
                <a:cxn ang="0">
                  <a:pos x="164" y="149"/>
                </a:cxn>
                <a:cxn ang="0">
                  <a:pos x="158" y="160"/>
                </a:cxn>
                <a:cxn ang="0">
                  <a:pos x="150" y="168"/>
                </a:cxn>
                <a:cxn ang="0">
                  <a:pos x="140" y="175"/>
                </a:cxn>
                <a:cxn ang="0">
                  <a:pos x="127" y="179"/>
                </a:cxn>
                <a:cxn ang="0">
                  <a:pos x="114" y="179"/>
                </a:cxn>
                <a:cxn ang="0">
                  <a:pos x="99" y="177"/>
                </a:cxn>
                <a:cxn ang="0">
                  <a:pos x="84" y="172"/>
                </a:cxn>
                <a:cxn ang="0">
                  <a:pos x="68" y="164"/>
                </a:cxn>
                <a:cxn ang="0">
                  <a:pos x="52" y="152"/>
                </a:cxn>
                <a:cxn ang="0">
                  <a:pos x="37" y="136"/>
                </a:cxn>
                <a:cxn ang="0">
                  <a:pos x="22" y="115"/>
                </a:cxn>
                <a:cxn ang="0">
                  <a:pos x="10" y="96"/>
                </a:cxn>
                <a:cxn ang="0">
                  <a:pos x="3" y="77"/>
                </a:cxn>
                <a:cxn ang="0">
                  <a:pos x="0" y="59"/>
                </a:cxn>
                <a:cxn ang="0">
                  <a:pos x="0" y="44"/>
                </a:cxn>
                <a:cxn ang="0">
                  <a:pos x="3" y="31"/>
                </a:cxn>
                <a:cxn ang="0">
                  <a:pos x="9" y="20"/>
                </a:cxn>
                <a:cxn ang="0">
                  <a:pos x="17" y="12"/>
                </a:cxn>
                <a:cxn ang="0">
                  <a:pos x="28" y="5"/>
                </a:cxn>
                <a:cxn ang="0">
                  <a:pos x="39" y="1"/>
                </a:cxn>
                <a:cxn ang="0">
                  <a:pos x="52" y="0"/>
                </a:cxn>
                <a:cxn ang="0">
                  <a:pos x="66" y="3"/>
                </a:cxn>
                <a:cxn ang="0">
                  <a:pos x="82" y="9"/>
                </a:cxn>
                <a:cxn ang="0">
                  <a:pos x="98" y="18"/>
                </a:cxn>
                <a:cxn ang="0">
                  <a:pos x="113" y="30"/>
                </a:cxn>
                <a:cxn ang="0">
                  <a:pos x="128" y="46"/>
                </a:cxn>
              </a:cxnLst>
              <a:rect l="0" t="0" r="r" b="b"/>
              <a:pathLst>
                <a:path w="167" h="179">
                  <a:moveTo>
                    <a:pt x="136" y="55"/>
                  </a:moveTo>
                  <a:lnTo>
                    <a:pt x="144" y="65"/>
                  </a:lnTo>
                  <a:lnTo>
                    <a:pt x="150" y="76"/>
                  </a:lnTo>
                  <a:lnTo>
                    <a:pt x="155" y="85"/>
                  </a:lnTo>
                  <a:lnTo>
                    <a:pt x="160" y="94"/>
                  </a:lnTo>
                  <a:lnTo>
                    <a:pt x="163" y="103"/>
                  </a:lnTo>
                  <a:lnTo>
                    <a:pt x="165" y="112"/>
                  </a:lnTo>
                  <a:lnTo>
                    <a:pt x="166" y="120"/>
                  </a:lnTo>
                  <a:lnTo>
                    <a:pt x="167" y="128"/>
                  </a:lnTo>
                  <a:lnTo>
                    <a:pt x="167" y="136"/>
                  </a:lnTo>
                  <a:lnTo>
                    <a:pt x="165" y="142"/>
                  </a:lnTo>
                  <a:lnTo>
                    <a:pt x="164" y="149"/>
                  </a:lnTo>
                  <a:lnTo>
                    <a:pt x="161" y="154"/>
                  </a:lnTo>
                  <a:lnTo>
                    <a:pt x="158" y="160"/>
                  </a:lnTo>
                  <a:lnTo>
                    <a:pt x="154" y="164"/>
                  </a:lnTo>
                  <a:lnTo>
                    <a:pt x="150" y="168"/>
                  </a:lnTo>
                  <a:lnTo>
                    <a:pt x="145" y="172"/>
                  </a:lnTo>
                  <a:lnTo>
                    <a:pt x="140" y="175"/>
                  </a:lnTo>
                  <a:lnTo>
                    <a:pt x="134" y="177"/>
                  </a:lnTo>
                  <a:lnTo>
                    <a:pt x="127" y="179"/>
                  </a:lnTo>
                  <a:lnTo>
                    <a:pt x="120" y="179"/>
                  </a:lnTo>
                  <a:lnTo>
                    <a:pt x="114" y="179"/>
                  </a:lnTo>
                  <a:lnTo>
                    <a:pt x="106" y="179"/>
                  </a:lnTo>
                  <a:lnTo>
                    <a:pt x="99" y="177"/>
                  </a:lnTo>
                  <a:lnTo>
                    <a:pt x="92" y="175"/>
                  </a:lnTo>
                  <a:lnTo>
                    <a:pt x="84" y="172"/>
                  </a:lnTo>
                  <a:lnTo>
                    <a:pt x="75" y="169"/>
                  </a:lnTo>
                  <a:lnTo>
                    <a:pt x="68" y="164"/>
                  </a:lnTo>
                  <a:lnTo>
                    <a:pt x="60" y="158"/>
                  </a:lnTo>
                  <a:lnTo>
                    <a:pt x="52" y="152"/>
                  </a:lnTo>
                  <a:lnTo>
                    <a:pt x="44" y="144"/>
                  </a:lnTo>
                  <a:lnTo>
                    <a:pt x="37" y="136"/>
                  </a:lnTo>
                  <a:lnTo>
                    <a:pt x="30" y="127"/>
                  </a:lnTo>
                  <a:lnTo>
                    <a:pt x="22" y="115"/>
                  </a:lnTo>
                  <a:lnTo>
                    <a:pt x="15" y="105"/>
                  </a:lnTo>
                  <a:lnTo>
                    <a:pt x="10" y="96"/>
                  </a:lnTo>
                  <a:lnTo>
                    <a:pt x="7" y="86"/>
                  </a:lnTo>
                  <a:lnTo>
                    <a:pt x="3" y="77"/>
                  </a:lnTo>
                  <a:lnTo>
                    <a:pt x="1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4" y="5"/>
                  </a:lnTo>
                  <a:lnTo>
                    <a:pt x="82" y="9"/>
                  </a:lnTo>
                  <a:lnTo>
                    <a:pt x="90" y="13"/>
                  </a:lnTo>
                  <a:lnTo>
                    <a:pt x="98" y="18"/>
                  </a:lnTo>
                  <a:lnTo>
                    <a:pt x="105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6"/>
                  </a:lnTo>
                  <a:lnTo>
                    <a:pt x="136" y="55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4454525" y="3832225"/>
              <a:ext cx="7938" cy="7938"/>
            </a:xfrm>
            <a:custGeom>
              <a:avLst/>
              <a:gdLst/>
              <a:ahLst/>
              <a:cxnLst>
                <a:cxn ang="0">
                  <a:pos x="123" y="68"/>
                </a:cxn>
                <a:cxn ang="0">
                  <a:pos x="129" y="85"/>
                </a:cxn>
                <a:cxn ang="0">
                  <a:pos x="132" y="101"/>
                </a:cxn>
                <a:cxn ang="0">
                  <a:pos x="132" y="116"/>
                </a:cxn>
                <a:cxn ang="0">
                  <a:pos x="129" y="128"/>
                </a:cxn>
                <a:cxn ang="0">
                  <a:pos x="125" y="138"/>
                </a:cxn>
                <a:cxn ang="0">
                  <a:pos x="118" y="146"/>
                </a:cxn>
                <a:cxn ang="0">
                  <a:pos x="110" y="151"/>
                </a:cxn>
                <a:cxn ang="0">
                  <a:pos x="101" y="155"/>
                </a:cxn>
                <a:cxn ang="0">
                  <a:pos x="90" y="156"/>
                </a:cxn>
                <a:cxn ang="0">
                  <a:pos x="78" y="155"/>
                </a:cxn>
                <a:cxn ang="0">
                  <a:pos x="67" y="151"/>
                </a:cxn>
                <a:cxn ang="0">
                  <a:pos x="55" y="144"/>
                </a:cxn>
                <a:cxn ang="0">
                  <a:pos x="43" y="135"/>
                </a:cxn>
                <a:cxn ang="0">
                  <a:pos x="32" y="122"/>
                </a:cxn>
                <a:cxn ang="0">
                  <a:pos x="20" y="107"/>
                </a:cxn>
                <a:cxn ang="0">
                  <a:pos x="11" y="88"/>
                </a:cxn>
                <a:cxn ang="0">
                  <a:pos x="4" y="71"/>
                </a:cxn>
                <a:cxn ang="0">
                  <a:pos x="1" y="55"/>
                </a:cxn>
                <a:cxn ang="0">
                  <a:pos x="0" y="41"/>
                </a:cxn>
                <a:cxn ang="0">
                  <a:pos x="3" y="29"/>
                </a:cxn>
                <a:cxn ang="0">
                  <a:pos x="7" y="19"/>
                </a:cxn>
                <a:cxn ang="0">
                  <a:pos x="14" y="11"/>
                </a:cxn>
                <a:cxn ang="0">
                  <a:pos x="22" y="5"/>
                </a:cxn>
                <a:cxn ang="0">
                  <a:pos x="33" y="2"/>
                </a:cxn>
                <a:cxn ang="0">
                  <a:pos x="43" y="0"/>
                </a:cxn>
                <a:cxn ang="0">
                  <a:pos x="55" y="2"/>
                </a:cxn>
                <a:cxn ang="0">
                  <a:pos x="67" y="6"/>
                </a:cxn>
                <a:cxn ang="0">
                  <a:pos x="79" y="12"/>
                </a:cxn>
                <a:cxn ang="0">
                  <a:pos x="92" y="22"/>
                </a:cxn>
                <a:cxn ang="0">
                  <a:pos x="103" y="34"/>
                </a:cxn>
                <a:cxn ang="0">
                  <a:pos x="113" y="50"/>
                </a:cxn>
              </a:cxnLst>
              <a:rect l="0" t="0" r="r" b="b"/>
              <a:pathLst>
                <a:path w="132" h="156">
                  <a:moveTo>
                    <a:pt x="118" y="59"/>
                  </a:moveTo>
                  <a:lnTo>
                    <a:pt x="123" y="68"/>
                  </a:lnTo>
                  <a:lnTo>
                    <a:pt x="126" y="77"/>
                  </a:lnTo>
                  <a:lnTo>
                    <a:pt x="129" y="85"/>
                  </a:lnTo>
                  <a:lnTo>
                    <a:pt x="131" y="93"/>
                  </a:lnTo>
                  <a:lnTo>
                    <a:pt x="132" y="101"/>
                  </a:lnTo>
                  <a:lnTo>
                    <a:pt x="132" y="109"/>
                  </a:lnTo>
                  <a:lnTo>
                    <a:pt x="132" y="116"/>
                  </a:lnTo>
                  <a:lnTo>
                    <a:pt x="131" y="122"/>
                  </a:lnTo>
                  <a:lnTo>
                    <a:pt x="129" y="128"/>
                  </a:lnTo>
                  <a:lnTo>
                    <a:pt x="127" y="133"/>
                  </a:lnTo>
                  <a:lnTo>
                    <a:pt x="125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15" y="149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1" y="155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5" y="155"/>
                  </a:lnTo>
                  <a:lnTo>
                    <a:pt x="78" y="155"/>
                  </a:lnTo>
                  <a:lnTo>
                    <a:pt x="72" y="153"/>
                  </a:lnTo>
                  <a:lnTo>
                    <a:pt x="67" y="151"/>
                  </a:lnTo>
                  <a:lnTo>
                    <a:pt x="61" y="148"/>
                  </a:lnTo>
                  <a:lnTo>
                    <a:pt x="55" y="144"/>
                  </a:lnTo>
                  <a:lnTo>
                    <a:pt x="49" y="140"/>
                  </a:lnTo>
                  <a:lnTo>
                    <a:pt x="43" y="135"/>
                  </a:lnTo>
                  <a:lnTo>
                    <a:pt x="37" y="129"/>
                  </a:lnTo>
                  <a:lnTo>
                    <a:pt x="32" y="122"/>
                  </a:lnTo>
                  <a:lnTo>
                    <a:pt x="26" y="115"/>
                  </a:lnTo>
                  <a:lnTo>
                    <a:pt x="20" y="107"/>
                  </a:lnTo>
                  <a:lnTo>
                    <a:pt x="16" y="98"/>
                  </a:lnTo>
                  <a:lnTo>
                    <a:pt x="11" y="88"/>
                  </a:lnTo>
                  <a:lnTo>
                    <a:pt x="7" y="79"/>
                  </a:lnTo>
                  <a:lnTo>
                    <a:pt x="4" y="71"/>
                  </a:lnTo>
                  <a:lnTo>
                    <a:pt x="2" y="63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3" y="29"/>
                  </a:lnTo>
                  <a:lnTo>
                    <a:pt x="5" y="23"/>
                  </a:lnTo>
                  <a:lnTo>
                    <a:pt x="7" y="19"/>
                  </a:lnTo>
                  <a:lnTo>
                    <a:pt x="10" y="14"/>
                  </a:lnTo>
                  <a:lnTo>
                    <a:pt x="14" y="11"/>
                  </a:lnTo>
                  <a:lnTo>
                    <a:pt x="18" y="8"/>
                  </a:lnTo>
                  <a:lnTo>
                    <a:pt x="22" y="5"/>
                  </a:lnTo>
                  <a:lnTo>
                    <a:pt x="28" y="3"/>
                  </a:lnTo>
                  <a:lnTo>
                    <a:pt x="33" y="2"/>
                  </a:lnTo>
                  <a:lnTo>
                    <a:pt x="38" y="1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2"/>
                  </a:lnTo>
                  <a:lnTo>
                    <a:pt x="61" y="3"/>
                  </a:lnTo>
                  <a:lnTo>
                    <a:pt x="67" y="6"/>
                  </a:lnTo>
                  <a:lnTo>
                    <a:pt x="73" y="9"/>
                  </a:lnTo>
                  <a:lnTo>
                    <a:pt x="79" y="12"/>
                  </a:lnTo>
                  <a:lnTo>
                    <a:pt x="86" y="17"/>
                  </a:lnTo>
                  <a:lnTo>
                    <a:pt x="92" y="22"/>
                  </a:lnTo>
                  <a:lnTo>
                    <a:pt x="97" y="27"/>
                  </a:lnTo>
                  <a:lnTo>
                    <a:pt x="103" y="34"/>
                  </a:lnTo>
                  <a:lnTo>
                    <a:pt x="108" y="41"/>
                  </a:lnTo>
                  <a:lnTo>
                    <a:pt x="113" y="50"/>
                  </a:lnTo>
                  <a:lnTo>
                    <a:pt x="118" y="59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500563" y="3756025"/>
              <a:ext cx="63500" cy="98425"/>
            </a:xfrm>
            <a:custGeom>
              <a:avLst/>
              <a:gdLst/>
              <a:ahLst/>
              <a:cxnLst>
                <a:cxn ang="0">
                  <a:pos x="125" y="36"/>
                </a:cxn>
                <a:cxn ang="0">
                  <a:pos x="226" y="0"/>
                </a:cxn>
                <a:cxn ang="0">
                  <a:pos x="300" y="45"/>
                </a:cxn>
                <a:cxn ang="0">
                  <a:pos x="318" y="154"/>
                </a:cxn>
                <a:cxn ang="0">
                  <a:pos x="251" y="306"/>
                </a:cxn>
                <a:cxn ang="0">
                  <a:pos x="149" y="393"/>
                </a:cxn>
                <a:cxn ang="0">
                  <a:pos x="57" y="393"/>
                </a:cxn>
                <a:cxn ang="0">
                  <a:pos x="3" y="319"/>
                </a:cxn>
                <a:cxn ang="0">
                  <a:pos x="20" y="187"/>
                </a:cxn>
                <a:cxn ang="0">
                  <a:pos x="514" y="1733"/>
                </a:cxn>
                <a:cxn ang="0">
                  <a:pos x="595" y="1807"/>
                </a:cxn>
                <a:cxn ang="0">
                  <a:pos x="595" y="1880"/>
                </a:cxn>
                <a:cxn ang="0">
                  <a:pos x="519" y="1925"/>
                </a:cxn>
                <a:cxn ang="0">
                  <a:pos x="374" y="1913"/>
                </a:cxn>
                <a:cxn ang="0">
                  <a:pos x="243" y="1848"/>
                </a:cxn>
                <a:cxn ang="0">
                  <a:pos x="198" y="1769"/>
                </a:cxn>
                <a:cxn ang="0">
                  <a:pos x="231" y="1705"/>
                </a:cxn>
                <a:cxn ang="0">
                  <a:pos x="337" y="1683"/>
                </a:cxn>
                <a:cxn ang="0">
                  <a:pos x="788" y="1422"/>
                </a:cxn>
                <a:cxn ang="0">
                  <a:pos x="950" y="1465"/>
                </a:cxn>
                <a:cxn ang="0">
                  <a:pos x="1017" y="1552"/>
                </a:cxn>
                <a:cxn ang="0">
                  <a:pos x="980" y="1646"/>
                </a:cxn>
                <a:cxn ang="0">
                  <a:pos x="830" y="1711"/>
                </a:cxn>
                <a:cxn ang="0">
                  <a:pos x="622" y="1711"/>
                </a:cxn>
                <a:cxn ang="0">
                  <a:pos x="500" y="1645"/>
                </a:cxn>
                <a:cxn ang="0">
                  <a:pos x="477" y="1551"/>
                </a:cxn>
                <a:cxn ang="0">
                  <a:pos x="561" y="1463"/>
                </a:cxn>
                <a:cxn ang="0">
                  <a:pos x="876" y="1004"/>
                </a:cxn>
                <a:cxn ang="0">
                  <a:pos x="1096" y="989"/>
                </a:cxn>
                <a:cxn ang="0">
                  <a:pos x="1220" y="1052"/>
                </a:cxn>
                <a:cxn ang="0">
                  <a:pos x="1233" y="1156"/>
                </a:cxn>
                <a:cxn ang="0">
                  <a:pos x="1114" y="1264"/>
                </a:cxn>
                <a:cxn ang="0">
                  <a:pos x="878" y="1332"/>
                </a:cxn>
                <a:cxn ang="0">
                  <a:pos x="698" y="1311"/>
                </a:cxn>
                <a:cxn ang="0">
                  <a:pos x="619" y="1225"/>
                </a:cxn>
                <a:cxn ang="0">
                  <a:pos x="660" y="1114"/>
                </a:cxn>
                <a:cxn ang="0">
                  <a:pos x="838" y="1016"/>
                </a:cxn>
                <a:cxn ang="0">
                  <a:pos x="782" y="537"/>
                </a:cxn>
                <a:cxn ang="0">
                  <a:pos x="940" y="509"/>
                </a:cxn>
                <a:cxn ang="0">
                  <a:pos x="1020" y="575"/>
                </a:cxn>
                <a:cxn ang="0">
                  <a:pos x="992" y="709"/>
                </a:cxn>
                <a:cxn ang="0">
                  <a:pos x="830" y="882"/>
                </a:cxn>
                <a:cxn ang="0">
                  <a:pos x="643" y="976"/>
                </a:cxn>
                <a:cxn ang="0">
                  <a:pos x="515" y="960"/>
                </a:cxn>
                <a:cxn ang="0">
                  <a:pos x="477" y="861"/>
                </a:cxn>
                <a:cxn ang="0">
                  <a:pos x="559" y="706"/>
                </a:cxn>
                <a:cxn ang="0">
                  <a:pos x="399" y="261"/>
                </a:cxn>
                <a:cxn ang="0">
                  <a:pos x="528" y="173"/>
                </a:cxn>
                <a:cxn ang="0">
                  <a:pos x="625" y="187"/>
                </a:cxn>
                <a:cxn ang="0">
                  <a:pos x="659" y="285"/>
                </a:cxn>
                <a:cxn ang="0">
                  <a:pos x="598" y="452"/>
                </a:cxn>
                <a:cxn ang="0">
                  <a:pos x="464" y="603"/>
                </a:cxn>
                <a:cxn ang="0">
                  <a:pos x="345" y="645"/>
                </a:cxn>
                <a:cxn ang="0">
                  <a:pos x="272" y="593"/>
                </a:cxn>
                <a:cxn ang="0">
                  <a:pos x="275" y="464"/>
                </a:cxn>
              </a:cxnLst>
              <a:rect l="0" t="0" r="r" b="b"/>
              <a:pathLst>
                <a:path w="1242" h="1928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  <a:close/>
                  <a:moveTo>
                    <a:pt x="429" y="1699"/>
                  </a:moveTo>
                  <a:lnTo>
                    <a:pt x="453" y="1706"/>
                  </a:lnTo>
                  <a:lnTo>
                    <a:pt x="474" y="1714"/>
                  </a:lnTo>
                  <a:lnTo>
                    <a:pt x="495" y="1724"/>
                  </a:lnTo>
                  <a:lnTo>
                    <a:pt x="514" y="1733"/>
                  </a:lnTo>
                  <a:lnTo>
                    <a:pt x="531" y="1742"/>
                  </a:lnTo>
                  <a:lnTo>
                    <a:pt x="546" y="1752"/>
                  </a:lnTo>
                  <a:lnTo>
                    <a:pt x="559" y="1762"/>
                  </a:lnTo>
                  <a:lnTo>
                    <a:pt x="570" y="1773"/>
                  </a:lnTo>
                  <a:lnTo>
                    <a:pt x="580" y="1785"/>
                  </a:lnTo>
                  <a:lnTo>
                    <a:pt x="589" y="1796"/>
                  </a:lnTo>
                  <a:lnTo>
                    <a:pt x="595" y="1807"/>
                  </a:lnTo>
                  <a:lnTo>
                    <a:pt x="600" y="1818"/>
                  </a:lnTo>
                  <a:lnTo>
                    <a:pt x="603" y="1829"/>
                  </a:lnTo>
                  <a:lnTo>
                    <a:pt x="605" y="1839"/>
                  </a:lnTo>
                  <a:lnTo>
                    <a:pt x="605" y="1851"/>
                  </a:lnTo>
                  <a:lnTo>
                    <a:pt x="603" y="1861"/>
                  </a:lnTo>
                  <a:lnTo>
                    <a:pt x="600" y="1871"/>
                  </a:lnTo>
                  <a:lnTo>
                    <a:pt x="595" y="1880"/>
                  </a:lnTo>
                  <a:lnTo>
                    <a:pt x="589" y="1889"/>
                  </a:lnTo>
                  <a:lnTo>
                    <a:pt x="580" y="1896"/>
                  </a:lnTo>
                  <a:lnTo>
                    <a:pt x="571" y="1905"/>
                  </a:lnTo>
                  <a:lnTo>
                    <a:pt x="561" y="1911"/>
                  </a:lnTo>
                  <a:lnTo>
                    <a:pt x="548" y="1917"/>
                  </a:lnTo>
                  <a:lnTo>
                    <a:pt x="535" y="1921"/>
                  </a:lnTo>
                  <a:lnTo>
                    <a:pt x="519" y="1925"/>
                  </a:lnTo>
                  <a:lnTo>
                    <a:pt x="503" y="1927"/>
                  </a:lnTo>
                  <a:lnTo>
                    <a:pt x="485" y="1928"/>
                  </a:lnTo>
                  <a:lnTo>
                    <a:pt x="465" y="1928"/>
                  </a:lnTo>
                  <a:lnTo>
                    <a:pt x="444" y="1927"/>
                  </a:lnTo>
                  <a:lnTo>
                    <a:pt x="423" y="1924"/>
                  </a:lnTo>
                  <a:lnTo>
                    <a:pt x="398" y="1919"/>
                  </a:lnTo>
                  <a:lnTo>
                    <a:pt x="374" y="1913"/>
                  </a:lnTo>
                  <a:lnTo>
                    <a:pt x="350" y="1906"/>
                  </a:lnTo>
                  <a:lnTo>
                    <a:pt x="328" y="1897"/>
                  </a:lnTo>
                  <a:lnTo>
                    <a:pt x="307" y="1888"/>
                  </a:lnTo>
                  <a:lnTo>
                    <a:pt x="289" y="1879"/>
                  </a:lnTo>
                  <a:lnTo>
                    <a:pt x="272" y="1869"/>
                  </a:lnTo>
                  <a:lnTo>
                    <a:pt x="256" y="1859"/>
                  </a:lnTo>
                  <a:lnTo>
                    <a:pt x="243" y="1848"/>
                  </a:lnTo>
                  <a:lnTo>
                    <a:pt x="232" y="1836"/>
                  </a:lnTo>
                  <a:lnTo>
                    <a:pt x="222" y="1825"/>
                  </a:lnTo>
                  <a:lnTo>
                    <a:pt x="214" y="1814"/>
                  </a:lnTo>
                  <a:lnTo>
                    <a:pt x="207" y="1803"/>
                  </a:lnTo>
                  <a:lnTo>
                    <a:pt x="202" y="1792"/>
                  </a:lnTo>
                  <a:lnTo>
                    <a:pt x="199" y="1780"/>
                  </a:lnTo>
                  <a:lnTo>
                    <a:pt x="198" y="1769"/>
                  </a:lnTo>
                  <a:lnTo>
                    <a:pt x="198" y="1759"/>
                  </a:lnTo>
                  <a:lnTo>
                    <a:pt x="199" y="1748"/>
                  </a:lnTo>
                  <a:lnTo>
                    <a:pt x="202" y="1739"/>
                  </a:lnTo>
                  <a:lnTo>
                    <a:pt x="207" y="1730"/>
                  </a:lnTo>
                  <a:lnTo>
                    <a:pt x="214" y="1720"/>
                  </a:lnTo>
                  <a:lnTo>
                    <a:pt x="222" y="1712"/>
                  </a:lnTo>
                  <a:lnTo>
                    <a:pt x="231" y="1705"/>
                  </a:lnTo>
                  <a:lnTo>
                    <a:pt x="242" y="1699"/>
                  </a:lnTo>
                  <a:lnTo>
                    <a:pt x="254" y="1693"/>
                  </a:lnTo>
                  <a:lnTo>
                    <a:pt x="268" y="1689"/>
                  </a:lnTo>
                  <a:lnTo>
                    <a:pt x="283" y="1686"/>
                  </a:lnTo>
                  <a:lnTo>
                    <a:pt x="300" y="1684"/>
                  </a:lnTo>
                  <a:lnTo>
                    <a:pt x="318" y="1683"/>
                  </a:lnTo>
                  <a:lnTo>
                    <a:pt x="337" y="1683"/>
                  </a:lnTo>
                  <a:lnTo>
                    <a:pt x="358" y="1685"/>
                  </a:lnTo>
                  <a:lnTo>
                    <a:pt x="381" y="1688"/>
                  </a:lnTo>
                  <a:lnTo>
                    <a:pt x="404" y="1693"/>
                  </a:lnTo>
                  <a:lnTo>
                    <a:pt x="429" y="1699"/>
                  </a:lnTo>
                  <a:close/>
                  <a:moveTo>
                    <a:pt x="725" y="1423"/>
                  </a:moveTo>
                  <a:lnTo>
                    <a:pt x="758" y="1422"/>
                  </a:lnTo>
                  <a:lnTo>
                    <a:pt x="788" y="1422"/>
                  </a:lnTo>
                  <a:lnTo>
                    <a:pt x="817" y="1424"/>
                  </a:lnTo>
                  <a:lnTo>
                    <a:pt x="843" y="1429"/>
                  </a:lnTo>
                  <a:lnTo>
                    <a:pt x="869" y="1433"/>
                  </a:lnTo>
                  <a:lnTo>
                    <a:pt x="891" y="1440"/>
                  </a:lnTo>
                  <a:lnTo>
                    <a:pt x="913" y="1447"/>
                  </a:lnTo>
                  <a:lnTo>
                    <a:pt x="932" y="1456"/>
                  </a:lnTo>
                  <a:lnTo>
                    <a:pt x="950" y="1465"/>
                  </a:lnTo>
                  <a:lnTo>
                    <a:pt x="966" y="1476"/>
                  </a:lnTo>
                  <a:lnTo>
                    <a:pt x="979" y="1488"/>
                  </a:lnTo>
                  <a:lnTo>
                    <a:pt x="991" y="1499"/>
                  </a:lnTo>
                  <a:lnTo>
                    <a:pt x="1000" y="1512"/>
                  </a:lnTo>
                  <a:lnTo>
                    <a:pt x="1007" y="1525"/>
                  </a:lnTo>
                  <a:lnTo>
                    <a:pt x="1014" y="1538"/>
                  </a:lnTo>
                  <a:lnTo>
                    <a:pt x="1017" y="1552"/>
                  </a:lnTo>
                  <a:lnTo>
                    <a:pt x="1018" y="1566"/>
                  </a:lnTo>
                  <a:lnTo>
                    <a:pt x="1017" y="1580"/>
                  </a:lnTo>
                  <a:lnTo>
                    <a:pt x="1014" y="1593"/>
                  </a:lnTo>
                  <a:lnTo>
                    <a:pt x="1009" y="1608"/>
                  </a:lnTo>
                  <a:lnTo>
                    <a:pt x="1001" y="1621"/>
                  </a:lnTo>
                  <a:lnTo>
                    <a:pt x="991" y="1634"/>
                  </a:lnTo>
                  <a:lnTo>
                    <a:pt x="980" y="1646"/>
                  </a:lnTo>
                  <a:lnTo>
                    <a:pt x="966" y="1658"/>
                  </a:lnTo>
                  <a:lnTo>
                    <a:pt x="948" y="1670"/>
                  </a:lnTo>
                  <a:lnTo>
                    <a:pt x="930" y="1680"/>
                  </a:lnTo>
                  <a:lnTo>
                    <a:pt x="909" y="1689"/>
                  </a:lnTo>
                  <a:lnTo>
                    <a:pt x="884" y="1698"/>
                  </a:lnTo>
                  <a:lnTo>
                    <a:pt x="859" y="1705"/>
                  </a:lnTo>
                  <a:lnTo>
                    <a:pt x="830" y="1711"/>
                  </a:lnTo>
                  <a:lnTo>
                    <a:pt x="799" y="1716"/>
                  </a:lnTo>
                  <a:lnTo>
                    <a:pt x="765" y="1719"/>
                  </a:lnTo>
                  <a:lnTo>
                    <a:pt x="733" y="1720"/>
                  </a:lnTo>
                  <a:lnTo>
                    <a:pt x="703" y="1720"/>
                  </a:lnTo>
                  <a:lnTo>
                    <a:pt x="674" y="1719"/>
                  </a:lnTo>
                  <a:lnTo>
                    <a:pt x="647" y="1715"/>
                  </a:lnTo>
                  <a:lnTo>
                    <a:pt x="622" y="1711"/>
                  </a:lnTo>
                  <a:lnTo>
                    <a:pt x="599" y="1704"/>
                  </a:lnTo>
                  <a:lnTo>
                    <a:pt x="577" y="1697"/>
                  </a:lnTo>
                  <a:lnTo>
                    <a:pt x="558" y="1689"/>
                  </a:lnTo>
                  <a:lnTo>
                    <a:pt x="541" y="1679"/>
                  </a:lnTo>
                  <a:lnTo>
                    <a:pt x="525" y="1669"/>
                  </a:lnTo>
                  <a:lnTo>
                    <a:pt x="511" y="1657"/>
                  </a:lnTo>
                  <a:lnTo>
                    <a:pt x="500" y="1645"/>
                  </a:lnTo>
                  <a:lnTo>
                    <a:pt x="490" y="1632"/>
                  </a:lnTo>
                  <a:lnTo>
                    <a:pt x="483" y="1620"/>
                  </a:lnTo>
                  <a:lnTo>
                    <a:pt x="478" y="1606"/>
                  </a:lnTo>
                  <a:lnTo>
                    <a:pt x="473" y="1592"/>
                  </a:lnTo>
                  <a:lnTo>
                    <a:pt x="472" y="1578"/>
                  </a:lnTo>
                  <a:lnTo>
                    <a:pt x="473" y="1564"/>
                  </a:lnTo>
                  <a:lnTo>
                    <a:pt x="477" y="1551"/>
                  </a:lnTo>
                  <a:lnTo>
                    <a:pt x="482" y="1536"/>
                  </a:lnTo>
                  <a:lnTo>
                    <a:pt x="490" y="1523"/>
                  </a:lnTo>
                  <a:lnTo>
                    <a:pt x="499" y="1510"/>
                  </a:lnTo>
                  <a:lnTo>
                    <a:pt x="511" y="1497"/>
                  </a:lnTo>
                  <a:lnTo>
                    <a:pt x="525" y="1485"/>
                  </a:lnTo>
                  <a:lnTo>
                    <a:pt x="542" y="1473"/>
                  </a:lnTo>
                  <a:lnTo>
                    <a:pt x="561" y="1463"/>
                  </a:lnTo>
                  <a:lnTo>
                    <a:pt x="583" y="1454"/>
                  </a:lnTo>
                  <a:lnTo>
                    <a:pt x="606" y="1445"/>
                  </a:lnTo>
                  <a:lnTo>
                    <a:pt x="632" y="1438"/>
                  </a:lnTo>
                  <a:lnTo>
                    <a:pt x="661" y="1432"/>
                  </a:lnTo>
                  <a:lnTo>
                    <a:pt x="692" y="1426"/>
                  </a:lnTo>
                  <a:lnTo>
                    <a:pt x="725" y="1423"/>
                  </a:lnTo>
                  <a:close/>
                  <a:moveTo>
                    <a:pt x="876" y="1004"/>
                  </a:moveTo>
                  <a:lnTo>
                    <a:pt x="913" y="996"/>
                  </a:lnTo>
                  <a:lnTo>
                    <a:pt x="947" y="990"/>
                  </a:lnTo>
                  <a:lnTo>
                    <a:pt x="981" y="986"/>
                  </a:lnTo>
                  <a:lnTo>
                    <a:pt x="1013" y="984"/>
                  </a:lnTo>
                  <a:lnTo>
                    <a:pt x="1042" y="984"/>
                  </a:lnTo>
                  <a:lnTo>
                    <a:pt x="1070" y="986"/>
                  </a:lnTo>
                  <a:lnTo>
                    <a:pt x="1096" y="989"/>
                  </a:lnTo>
                  <a:lnTo>
                    <a:pt x="1120" y="994"/>
                  </a:lnTo>
                  <a:lnTo>
                    <a:pt x="1142" y="1000"/>
                  </a:lnTo>
                  <a:lnTo>
                    <a:pt x="1162" y="1008"/>
                  </a:lnTo>
                  <a:lnTo>
                    <a:pt x="1180" y="1018"/>
                  </a:lnTo>
                  <a:lnTo>
                    <a:pt x="1196" y="1028"/>
                  </a:lnTo>
                  <a:lnTo>
                    <a:pt x="1209" y="1039"/>
                  </a:lnTo>
                  <a:lnTo>
                    <a:pt x="1220" y="1052"/>
                  </a:lnTo>
                  <a:lnTo>
                    <a:pt x="1230" y="1065"/>
                  </a:lnTo>
                  <a:lnTo>
                    <a:pt x="1236" y="1079"/>
                  </a:lnTo>
                  <a:lnTo>
                    <a:pt x="1241" y="1094"/>
                  </a:lnTo>
                  <a:lnTo>
                    <a:pt x="1242" y="1108"/>
                  </a:lnTo>
                  <a:lnTo>
                    <a:pt x="1242" y="1124"/>
                  </a:lnTo>
                  <a:lnTo>
                    <a:pt x="1239" y="1140"/>
                  </a:lnTo>
                  <a:lnTo>
                    <a:pt x="1233" y="1156"/>
                  </a:lnTo>
                  <a:lnTo>
                    <a:pt x="1224" y="1172"/>
                  </a:lnTo>
                  <a:lnTo>
                    <a:pt x="1212" y="1187"/>
                  </a:lnTo>
                  <a:lnTo>
                    <a:pt x="1199" y="1204"/>
                  </a:lnTo>
                  <a:lnTo>
                    <a:pt x="1182" y="1219"/>
                  </a:lnTo>
                  <a:lnTo>
                    <a:pt x="1162" y="1234"/>
                  </a:lnTo>
                  <a:lnTo>
                    <a:pt x="1140" y="1250"/>
                  </a:lnTo>
                  <a:lnTo>
                    <a:pt x="1114" y="1264"/>
                  </a:lnTo>
                  <a:lnTo>
                    <a:pt x="1086" y="1277"/>
                  </a:lnTo>
                  <a:lnTo>
                    <a:pt x="1054" y="1290"/>
                  </a:lnTo>
                  <a:lnTo>
                    <a:pt x="1021" y="1301"/>
                  </a:lnTo>
                  <a:lnTo>
                    <a:pt x="983" y="1313"/>
                  </a:lnTo>
                  <a:lnTo>
                    <a:pt x="946" y="1322"/>
                  </a:lnTo>
                  <a:lnTo>
                    <a:pt x="912" y="1328"/>
                  </a:lnTo>
                  <a:lnTo>
                    <a:pt x="878" y="1332"/>
                  </a:lnTo>
                  <a:lnTo>
                    <a:pt x="847" y="1335"/>
                  </a:lnTo>
                  <a:lnTo>
                    <a:pt x="818" y="1335"/>
                  </a:lnTo>
                  <a:lnTo>
                    <a:pt x="789" y="1333"/>
                  </a:lnTo>
                  <a:lnTo>
                    <a:pt x="764" y="1330"/>
                  </a:lnTo>
                  <a:lnTo>
                    <a:pt x="740" y="1325"/>
                  </a:lnTo>
                  <a:lnTo>
                    <a:pt x="718" y="1319"/>
                  </a:lnTo>
                  <a:lnTo>
                    <a:pt x="698" y="1311"/>
                  </a:lnTo>
                  <a:lnTo>
                    <a:pt x="680" y="1301"/>
                  </a:lnTo>
                  <a:lnTo>
                    <a:pt x="664" y="1291"/>
                  </a:lnTo>
                  <a:lnTo>
                    <a:pt x="651" y="1280"/>
                  </a:lnTo>
                  <a:lnTo>
                    <a:pt x="640" y="1268"/>
                  </a:lnTo>
                  <a:lnTo>
                    <a:pt x="630" y="1255"/>
                  </a:lnTo>
                  <a:lnTo>
                    <a:pt x="623" y="1240"/>
                  </a:lnTo>
                  <a:lnTo>
                    <a:pt x="619" y="1225"/>
                  </a:lnTo>
                  <a:lnTo>
                    <a:pt x="617" y="1211"/>
                  </a:lnTo>
                  <a:lnTo>
                    <a:pt x="618" y="1195"/>
                  </a:lnTo>
                  <a:lnTo>
                    <a:pt x="621" y="1179"/>
                  </a:lnTo>
                  <a:lnTo>
                    <a:pt x="626" y="1163"/>
                  </a:lnTo>
                  <a:lnTo>
                    <a:pt x="636" y="1147"/>
                  </a:lnTo>
                  <a:lnTo>
                    <a:pt x="646" y="1130"/>
                  </a:lnTo>
                  <a:lnTo>
                    <a:pt x="660" y="1114"/>
                  </a:lnTo>
                  <a:lnTo>
                    <a:pt x="676" y="1099"/>
                  </a:lnTo>
                  <a:lnTo>
                    <a:pt x="696" y="1084"/>
                  </a:lnTo>
                  <a:lnTo>
                    <a:pt x="718" y="1068"/>
                  </a:lnTo>
                  <a:lnTo>
                    <a:pt x="744" y="1054"/>
                  </a:lnTo>
                  <a:lnTo>
                    <a:pt x="772" y="1041"/>
                  </a:lnTo>
                  <a:lnTo>
                    <a:pt x="804" y="1028"/>
                  </a:lnTo>
                  <a:lnTo>
                    <a:pt x="838" y="1016"/>
                  </a:lnTo>
                  <a:lnTo>
                    <a:pt x="876" y="1004"/>
                  </a:lnTo>
                  <a:close/>
                  <a:moveTo>
                    <a:pt x="639" y="630"/>
                  </a:moveTo>
                  <a:lnTo>
                    <a:pt x="668" y="607"/>
                  </a:lnTo>
                  <a:lnTo>
                    <a:pt x="698" y="585"/>
                  </a:lnTo>
                  <a:lnTo>
                    <a:pt x="727" y="567"/>
                  </a:lnTo>
                  <a:lnTo>
                    <a:pt x="755" y="551"/>
                  </a:lnTo>
                  <a:lnTo>
                    <a:pt x="782" y="537"/>
                  </a:lnTo>
                  <a:lnTo>
                    <a:pt x="808" y="527"/>
                  </a:lnTo>
                  <a:lnTo>
                    <a:pt x="833" y="518"/>
                  </a:lnTo>
                  <a:lnTo>
                    <a:pt x="858" y="512"/>
                  </a:lnTo>
                  <a:lnTo>
                    <a:pt x="880" y="509"/>
                  </a:lnTo>
                  <a:lnTo>
                    <a:pt x="901" y="507"/>
                  </a:lnTo>
                  <a:lnTo>
                    <a:pt x="921" y="507"/>
                  </a:lnTo>
                  <a:lnTo>
                    <a:pt x="940" y="509"/>
                  </a:lnTo>
                  <a:lnTo>
                    <a:pt x="957" y="514"/>
                  </a:lnTo>
                  <a:lnTo>
                    <a:pt x="972" y="520"/>
                  </a:lnTo>
                  <a:lnTo>
                    <a:pt x="985" y="527"/>
                  </a:lnTo>
                  <a:lnTo>
                    <a:pt x="997" y="537"/>
                  </a:lnTo>
                  <a:lnTo>
                    <a:pt x="1006" y="549"/>
                  </a:lnTo>
                  <a:lnTo>
                    <a:pt x="1015" y="561"/>
                  </a:lnTo>
                  <a:lnTo>
                    <a:pt x="1020" y="575"/>
                  </a:lnTo>
                  <a:lnTo>
                    <a:pt x="1023" y="590"/>
                  </a:lnTo>
                  <a:lnTo>
                    <a:pt x="1024" y="608"/>
                  </a:lnTo>
                  <a:lnTo>
                    <a:pt x="1023" y="626"/>
                  </a:lnTo>
                  <a:lnTo>
                    <a:pt x="1019" y="645"/>
                  </a:lnTo>
                  <a:lnTo>
                    <a:pt x="1013" y="666"/>
                  </a:lnTo>
                  <a:lnTo>
                    <a:pt x="1003" y="687"/>
                  </a:lnTo>
                  <a:lnTo>
                    <a:pt x="992" y="709"/>
                  </a:lnTo>
                  <a:lnTo>
                    <a:pt x="978" y="733"/>
                  </a:lnTo>
                  <a:lnTo>
                    <a:pt x="961" y="756"/>
                  </a:lnTo>
                  <a:lnTo>
                    <a:pt x="940" y="782"/>
                  </a:lnTo>
                  <a:lnTo>
                    <a:pt x="917" y="806"/>
                  </a:lnTo>
                  <a:lnTo>
                    <a:pt x="890" y="832"/>
                  </a:lnTo>
                  <a:lnTo>
                    <a:pt x="860" y="859"/>
                  </a:lnTo>
                  <a:lnTo>
                    <a:pt x="830" y="882"/>
                  </a:lnTo>
                  <a:lnTo>
                    <a:pt x="801" y="904"/>
                  </a:lnTo>
                  <a:lnTo>
                    <a:pt x="772" y="922"/>
                  </a:lnTo>
                  <a:lnTo>
                    <a:pt x="745" y="937"/>
                  </a:lnTo>
                  <a:lnTo>
                    <a:pt x="718" y="950"/>
                  </a:lnTo>
                  <a:lnTo>
                    <a:pt x="692" y="962"/>
                  </a:lnTo>
                  <a:lnTo>
                    <a:pt x="667" y="970"/>
                  </a:lnTo>
                  <a:lnTo>
                    <a:pt x="643" y="976"/>
                  </a:lnTo>
                  <a:lnTo>
                    <a:pt x="620" y="980"/>
                  </a:lnTo>
                  <a:lnTo>
                    <a:pt x="599" y="981"/>
                  </a:lnTo>
                  <a:lnTo>
                    <a:pt x="578" y="981"/>
                  </a:lnTo>
                  <a:lnTo>
                    <a:pt x="560" y="978"/>
                  </a:lnTo>
                  <a:lnTo>
                    <a:pt x="544" y="974"/>
                  </a:lnTo>
                  <a:lnTo>
                    <a:pt x="528" y="968"/>
                  </a:lnTo>
                  <a:lnTo>
                    <a:pt x="515" y="960"/>
                  </a:lnTo>
                  <a:lnTo>
                    <a:pt x="503" y="950"/>
                  </a:lnTo>
                  <a:lnTo>
                    <a:pt x="493" y="939"/>
                  </a:lnTo>
                  <a:lnTo>
                    <a:pt x="486" y="926"/>
                  </a:lnTo>
                  <a:lnTo>
                    <a:pt x="480" y="912"/>
                  </a:lnTo>
                  <a:lnTo>
                    <a:pt x="477" y="897"/>
                  </a:lnTo>
                  <a:lnTo>
                    <a:pt x="475" y="879"/>
                  </a:lnTo>
                  <a:lnTo>
                    <a:pt x="477" y="861"/>
                  </a:lnTo>
                  <a:lnTo>
                    <a:pt x="480" y="842"/>
                  </a:lnTo>
                  <a:lnTo>
                    <a:pt x="487" y="821"/>
                  </a:lnTo>
                  <a:lnTo>
                    <a:pt x="495" y="800"/>
                  </a:lnTo>
                  <a:lnTo>
                    <a:pt x="507" y="779"/>
                  </a:lnTo>
                  <a:lnTo>
                    <a:pt x="521" y="755"/>
                  </a:lnTo>
                  <a:lnTo>
                    <a:pt x="539" y="731"/>
                  </a:lnTo>
                  <a:lnTo>
                    <a:pt x="559" y="706"/>
                  </a:lnTo>
                  <a:lnTo>
                    <a:pt x="583" y="682"/>
                  </a:lnTo>
                  <a:lnTo>
                    <a:pt x="609" y="655"/>
                  </a:lnTo>
                  <a:lnTo>
                    <a:pt x="639" y="630"/>
                  </a:lnTo>
                  <a:close/>
                  <a:moveTo>
                    <a:pt x="342" y="334"/>
                  </a:moveTo>
                  <a:lnTo>
                    <a:pt x="361" y="307"/>
                  </a:lnTo>
                  <a:lnTo>
                    <a:pt x="380" y="283"/>
                  </a:lnTo>
                  <a:lnTo>
                    <a:pt x="399" y="261"/>
                  </a:lnTo>
                  <a:lnTo>
                    <a:pt x="418" y="241"/>
                  </a:lnTo>
                  <a:lnTo>
                    <a:pt x="438" y="224"/>
                  </a:lnTo>
                  <a:lnTo>
                    <a:pt x="456" y="210"/>
                  </a:lnTo>
                  <a:lnTo>
                    <a:pt x="475" y="197"/>
                  </a:lnTo>
                  <a:lnTo>
                    <a:pt x="494" y="187"/>
                  </a:lnTo>
                  <a:lnTo>
                    <a:pt x="511" y="178"/>
                  </a:lnTo>
                  <a:lnTo>
                    <a:pt x="528" y="173"/>
                  </a:lnTo>
                  <a:lnTo>
                    <a:pt x="545" y="169"/>
                  </a:lnTo>
                  <a:lnTo>
                    <a:pt x="561" y="167"/>
                  </a:lnTo>
                  <a:lnTo>
                    <a:pt x="575" y="167"/>
                  </a:lnTo>
                  <a:lnTo>
                    <a:pt x="590" y="169"/>
                  </a:lnTo>
                  <a:lnTo>
                    <a:pt x="603" y="173"/>
                  </a:lnTo>
                  <a:lnTo>
                    <a:pt x="615" y="179"/>
                  </a:lnTo>
                  <a:lnTo>
                    <a:pt x="625" y="187"/>
                  </a:lnTo>
                  <a:lnTo>
                    <a:pt x="634" y="196"/>
                  </a:lnTo>
                  <a:lnTo>
                    <a:pt x="643" y="207"/>
                  </a:lnTo>
                  <a:lnTo>
                    <a:pt x="650" y="219"/>
                  </a:lnTo>
                  <a:lnTo>
                    <a:pt x="654" y="233"/>
                  </a:lnTo>
                  <a:lnTo>
                    <a:pt x="658" y="250"/>
                  </a:lnTo>
                  <a:lnTo>
                    <a:pt x="659" y="267"/>
                  </a:lnTo>
                  <a:lnTo>
                    <a:pt x="659" y="285"/>
                  </a:lnTo>
                  <a:lnTo>
                    <a:pt x="657" y="306"/>
                  </a:lnTo>
                  <a:lnTo>
                    <a:pt x="653" y="327"/>
                  </a:lnTo>
                  <a:lnTo>
                    <a:pt x="646" y="349"/>
                  </a:lnTo>
                  <a:lnTo>
                    <a:pt x="638" y="373"/>
                  </a:lnTo>
                  <a:lnTo>
                    <a:pt x="626" y="398"/>
                  </a:lnTo>
                  <a:lnTo>
                    <a:pt x="613" y="425"/>
                  </a:lnTo>
                  <a:lnTo>
                    <a:pt x="598" y="452"/>
                  </a:lnTo>
                  <a:lnTo>
                    <a:pt x="579" y="479"/>
                  </a:lnTo>
                  <a:lnTo>
                    <a:pt x="560" y="506"/>
                  </a:lnTo>
                  <a:lnTo>
                    <a:pt x="541" y="530"/>
                  </a:lnTo>
                  <a:lnTo>
                    <a:pt x="521" y="552"/>
                  </a:lnTo>
                  <a:lnTo>
                    <a:pt x="502" y="571"/>
                  </a:lnTo>
                  <a:lnTo>
                    <a:pt x="484" y="588"/>
                  </a:lnTo>
                  <a:lnTo>
                    <a:pt x="464" y="603"/>
                  </a:lnTo>
                  <a:lnTo>
                    <a:pt x="446" y="615"/>
                  </a:lnTo>
                  <a:lnTo>
                    <a:pt x="428" y="625"/>
                  </a:lnTo>
                  <a:lnTo>
                    <a:pt x="409" y="633"/>
                  </a:lnTo>
                  <a:lnTo>
                    <a:pt x="393" y="639"/>
                  </a:lnTo>
                  <a:lnTo>
                    <a:pt x="376" y="643"/>
                  </a:lnTo>
                  <a:lnTo>
                    <a:pt x="360" y="645"/>
                  </a:lnTo>
                  <a:lnTo>
                    <a:pt x="345" y="645"/>
                  </a:lnTo>
                  <a:lnTo>
                    <a:pt x="331" y="643"/>
                  </a:lnTo>
                  <a:lnTo>
                    <a:pt x="319" y="639"/>
                  </a:lnTo>
                  <a:lnTo>
                    <a:pt x="306" y="633"/>
                  </a:lnTo>
                  <a:lnTo>
                    <a:pt x="295" y="626"/>
                  </a:lnTo>
                  <a:lnTo>
                    <a:pt x="286" y="617"/>
                  </a:lnTo>
                  <a:lnTo>
                    <a:pt x="278" y="606"/>
                  </a:lnTo>
                  <a:lnTo>
                    <a:pt x="272" y="593"/>
                  </a:lnTo>
                  <a:lnTo>
                    <a:pt x="267" y="579"/>
                  </a:lnTo>
                  <a:lnTo>
                    <a:pt x="264" y="564"/>
                  </a:lnTo>
                  <a:lnTo>
                    <a:pt x="261" y="547"/>
                  </a:lnTo>
                  <a:lnTo>
                    <a:pt x="263" y="528"/>
                  </a:lnTo>
                  <a:lnTo>
                    <a:pt x="265" y="508"/>
                  </a:lnTo>
                  <a:lnTo>
                    <a:pt x="269" y="487"/>
                  </a:lnTo>
                  <a:lnTo>
                    <a:pt x="275" y="464"/>
                  </a:lnTo>
                  <a:lnTo>
                    <a:pt x="284" y="441"/>
                  </a:lnTo>
                  <a:lnTo>
                    <a:pt x="294" y="415"/>
                  </a:lnTo>
                  <a:lnTo>
                    <a:pt x="307" y="390"/>
                  </a:lnTo>
                  <a:lnTo>
                    <a:pt x="324" y="363"/>
                  </a:lnTo>
                  <a:lnTo>
                    <a:pt x="342" y="3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4500563" y="3756025"/>
              <a:ext cx="15875" cy="20638"/>
            </a:xfrm>
            <a:custGeom>
              <a:avLst/>
              <a:gdLst/>
              <a:ahLst/>
              <a:cxnLst>
                <a:cxn ang="0">
                  <a:pos x="55" y="117"/>
                </a:cxn>
                <a:cxn ang="0">
                  <a:pos x="81" y="79"/>
                </a:cxn>
                <a:cxn ang="0">
                  <a:pos x="111" y="48"/>
                </a:cxn>
                <a:cxn ang="0">
                  <a:pos x="140" y="26"/>
                </a:cxn>
                <a:cxn ang="0">
                  <a:pos x="170" y="11"/>
                </a:cxn>
                <a:cxn ang="0">
                  <a:pos x="198" y="2"/>
                </a:cxn>
                <a:cxn ang="0">
                  <a:pos x="226" y="0"/>
                </a:cxn>
                <a:cxn ang="0">
                  <a:pos x="250" y="5"/>
                </a:cxn>
                <a:cxn ang="0">
                  <a:pos x="273" y="17"/>
                </a:cxn>
                <a:cxn ang="0">
                  <a:pos x="292" y="34"/>
                </a:cxn>
                <a:cxn ang="0">
                  <a:pos x="306" y="56"/>
                </a:cxn>
                <a:cxn ang="0">
                  <a:pos x="317" y="84"/>
                </a:cxn>
                <a:cxn ang="0">
                  <a:pos x="320" y="116"/>
                </a:cxn>
                <a:cxn ang="0">
                  <a:pos x="318" y="154"/>
                </a:cxn>
                <a:cxn ang="0">
                  <a:pos x="308" y="195"/>
                </a:cxn>
                <a:cxn ang="0">
                  <a:pos x="290" y="239"/>
                </a:cxn>
                <a:cxn ang="0">
                  <a:pos x="266" y="285"/>
                </a:cxn>
                <a:cxn ang="0">
                  <a:pos x="237" y="324"/>
                </a:cxn>
                <a:cxn ang="0">
                  <a:pos x="208" y="355"/>
                </a:cxn>
                <a:cxn ang="0">
                  <a:pos x="179" y="378"/>
                </a:cxn>
                <a:cxn ang="0">
                  <a:pos x="149" y="393"/>
                </a:cxn>
                <a:cxn ang="0">
                  <a:pos x="120" y="401"/>
                </a:cxn>
                <a:cxn ang="0">
                  <a:pos x="92" y="402"/>
                </a:cxn>
                <a:cxn ang="0">
                  <a:pos x="68" y="397"/>
                </a:cxn>
                <a:cxn ang="0">
                  <a:pos x="45" y="386"/>
                </a:cxn>
                <a:cxn ang="0">
                  <a:pos x="27" y="370"/>
                </a:cxn>
                <a:cxn ang="0">
                  <a:pos x="13" y="346"/>
                </a:cxn>
                <a:cxn ang="0">
                  <a:pos x="3" y="319"/>
                </a:cxn>
                <a:cxn ang="0">
                  <a:pos x="0" y="286"/>
                </a:cxn>
                <a:cxn ang="0">
                  <a:pos x="3" y="250"/>
                </a:cxn>
                <a:cxn ang="0">
                  <a:pos x="12" y="209"/>
                </a:cxn>
                <a:cxn ang="0">
                  <a:pos x="29" y="164"/>
                </a:cxn>
              </a:cxnLst>
              <a:rect l="0" t="0" r="r" b="b"/>
              <a:pathLst>
                <a:path w="320" h="403">
                  <a:moveTo>
                    <a:pt x="41" y="141"/>
                  </a:moveTo>
                  <a:lnTo>
                    <a:pt x="55" y="117"/>
                  </a:lnTo>
                  <a:lnTo>
                    <a:pt x="68" y="97"/>
                  </a:lnTo>
                  <a:lnTo>
                    <a:pt x="81" y="79"/>
                  </a:lnTo>
                  <a:lnTo>
                    <a:pt x="95" y="62"/>
                  </a:lnTo>
                  <a:lnTo>
                    <a:pt x="111" y="48"/>
                  </a:lnTo>
                  <a:lnTo>
                    <a:pt x="125" y="36"/>
                  </a:lnTo>
                  <a:lnTo>
                    <a:pt x="140" y="26"/>
                  </a:lnTo>
                  <a:lnTo>
                    <a:pt x="154" y="17"/>
                  </a:lnTo>
                  <a:lnTo>
                    <a:pt x="170" y="11"/>
                  </a:lnTo>
                  <a:lnTo>
                    <a:pt x="184" y="5"/>
                  </a:lnTo>
                  <a:lnTo>
                    <a:pt x="198" y="2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2"/>
                  </a:lnTo>
                  <a:lnTo>
                    <a:pt x="250" y="5"/>
                  </a:lnTo>
                  <a:lnTo>
                    <a:pt x="263" y="11"/>
                  </a:lnTo>
                  <a:lnTo>
                    <a:pt x="273" y="17"/>
                  </a:lnTo>
                  <a:lnTo>
                    <a:pt x="283" y="25"/>
                  </a:lnTo>
                  <a:lnTo>
                    <a:pt x="292" y="34"/>
                  </a:lnTo>
                  <a:lnTo>
                    <a:pt x="300" y="45"/>
                  </a:lnTo>
                  <a:lnTo>
                    <a:pt x="306" y="56"/>
                  </a:lnTo>
                  <a:lnTo>
                    <a:pt x="312" y="70"/>
                  </a:lnTo>
                  <a:lnTo>
                    <a:pt x="317" y="84"/>
                  </a:lnTo>
                  <a:lnTo>
                    <a:pt x="319" y="100"/>
                  </a:lnTo>
                  <a:lnTo>
                    <a:pt x="320" y="116"/>
                  </a:lnTo>
                  <a:lnTo>
                    <a:pt x="320" y="135"/>
                  </a:lnTo>
                  <a:lnTo>
                    <a:pt x="318" y="154"/>
                  </a:lnTo>
                  <a:lnTo>
                    <a:pt x="313" y="173"/>
                  </a:lnTo>
                  <a:lnTo>
                    <a:pt x="308" y="195"/>
                  </a:lnTo>
                  <a:lnTo>
                    <a:pt x="300" y="216"/>
                  </a:lnTo>
                  <a:lnTo>
                    <a:pt x="290" y="239"/>
                  </a:lnTo>
                  <a:lnTo>
                    <a:pt x="279" y="263"/>
                  </a:lnTo>
                  <a:lnTo>
                    <a:pt x="266" y="285"/>
                  </a:lnTo>
                  <a:lnTo>
                    <a:pt x="251" y="306"/>
                  </a:lnTo>
                  <a:lnTo>
                    <a:pt x="237" y="324"/>
                  </a:lnTo>
                  <a:lnTo>
                    <a:pt x="223" y="340"/>
                  </a:lnTo>
                  <a:lnTo>
                    <a:pt x="208" y="355"/>
                  </a:lnTo>
                  <a:lnTo>
                    <a:pt x="193" y="368"/>
                  </a:lnTo>
                  <a:lnTo>
                    <a:pt x="179" y="378"/>
                  </a:lnTo>
                  <a:lnTo>
                    <a:pt x="164" y="386"/>
                  </a:lnTo>
                  <a:lnTo>
                    <a:pt x="149" y="393"/>
                  </a:lnTo>
                  <a:lnTo>
                    <a:pt x="134" y="398"/>
                  </a:lnTo>
                  <a:lnTo>
                    <a:pt x="120" y="401"/>
                  </a:lnTo>
                  <a:lnTo>
                    <a:pt x="107" y="403"/>
                  </a:lnTo>
                  <a:lnTo>
                    <a:pt x="92" y="402"/>
                  </a:lnTo>
                  <a:lnTo>
                    <a:pt x="80" y="401"/>
                  </a:lnTo>
                  <a:lnTo>
                    <a:pt x="68" y="397"/>
                  </a:lnTo>
                  <a:lnTo>
                    <a:pt x="57" y="393"/>
                  </a:lnTo>
                  <a:lnTo>
                    <a:pt x="45" y="386"/>
                  </a:lnTo>
                  <a:lnTo>
                    <a:pt x="35" y="379"/>
                  </a:lnTo>
                  <a:lnTo>
                    <a:pt x="27" y="370"/>
                  </a:lnTo>
                  <a:lnTo>
                    <a:pt x="19" y="358"/>
                  </a:lnTo>
                  <a:lnTo>
                    <a:pt x="13" y="346"/>
                  </a:lnTo>
                  <a:lnTo>
                    <a:pt x="7" y="333"/>
                  </a:lnTo>
                  <a:lnTo>
                    <a:pt x="3" y="319"/>
                  </a:lnTo>
                  <a:lnTo>
                    <a:pt x="1" y="304"/>
                  </a:lnTo>
                  <a:lnTo>
                    <a:pt x="0" y="286"/>
                  </a:lnTo>
                  <a:lnTo>
                    <a:pt x="0" y="269"/>
                  </a:lnTo>
                  <a:lnTo>
                    <a:pt x="3" y="250"/>
                  </a:lnTo>
                  <a:lnTo>
                    <a:pt x="6" y="229"/>
                  </a:lnTo>
                  <a:lnTo>
                    <a:pt x="12" y="209"/>
                  </a:lnTo>
                  <a:lnTo>
                    <a:pt x="20" y="187"/>
                  </a:lnTo>
                  <a:lnTo>
                    <a:pt x="29" y="164"/>
                  </a:lnTo>
                  <a:lnTo>
                    <a:pt x="41" y="14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4510088" y="3841750"/>
              <a:ext cx="20638" cy="12700"/>
            </a:xfrm>
            <a:custGeom>
              <a:avLst/>
              <a:gdLst/>
              <a:ahLst/>
              <a:cxnLst>
                <a:cxn ang="0">
                  <a:pos x="255" y="23"/>
                </a:cxn>
                <a:cxn ang="0">
                  <a:pos x="297" y="41"/>
                </a:cxn>
                <a:cxn ang="0">
                  <a:pos x="333" y="59"/>
                </a:cxn>
                <a:cxn ang="0">
                  <a:pos x="361" y="79"/>
                </a:cxn>
                <a:cxn ang="0">
                  <a:pos x="382" y="102"/>
                </a:cxn>
                <a:cxn ang="0">
                  <a:pos x="397" y="124"/>
                </a:cxn>
                <a:cxn ang="0">
                  <a:pos x="405" y="146"/>
                </a:cxn>
                <a:cxn ang="0">
                  <a:pos x="407" y="168"/>
                </a:cxn>
                <a:cxn ang="0">
                  <a:pos x="402" y="188"/>
                </a:cxn>
                <a:cxn ang="0">
                  <a:pos x="391" y="206"/>
                </a:cxn>
                <a:cxn ang="0">
                  <a:pos x="373" y="222"/>
                </a:cxn>
                <a:cxn ang="0">
                  <a:pos x="350" y="234"/>
                </a:cxn>
                <a:cxn ang="0">
                  <a:pos x="321" y="242"/>
                </a:cxn>
                <a:cxn ang="0">
                  <a:pos x="287" y="245"/>
                </a:cxn>
                <a:cxn ang="0">
                  <a:pos x="246" y="244"/>
                </a:cxn>
                <a:cxn ang="0">
                  <a:pos x="200" y="236"/>
                </a:cxn>
                <a:cxn ang="0">
                  <a:pos x="152" y="223"/>
                </a:cxn>
                <a:cxn ang="0">
                  <a:pos x="109" y="205"/>
                </a:cxn>
                <a:cxn ang="0">
                  <a:pos x="74" y="186"/>
                </a:cxn>
                <a:cxn ang="0">
                  <a:pos x="45" y="165"/>
                </a:cxn>
                <a:cxn ang="0">
                  <a:pos x="24" y="142"/>
                </a:cxn>
                <a:cxn ang="0">
                  <a:pos x="9" y="120"/>
                </a:cxn>
                <a:cxn ang="0">
                  <a:pos x="1" y="97"/>
                </a:cxn>
                <a:cxn ang="0">
                  <a:pos x="0" y="76"/>
                </a:cxn>
                <a:cxn ang="0">
                  <a:pos x="4" y="56"/>
                </a:cxn>
                <a:cxn ang="0">
                  <a:pos x="16" y="37"/>
                </a:cxn>
                <a:cxn ang="0">
                  <a:pos x="33" y="22"/>
                </a:cxn>
                <a:cxn ang="0">
                  <a:pos x="56" y="10"/>
                </a:cxn>
                <a:cxn ang="0">
                  <a:pos x="85" y="3"/>
                </a:cxn>
                <a:cxn ang="0">
                  <a:pos x="120" y="0"/>
                </a:cxn>
                <a:cxn ang="0">
                  <a:pos x="160" y="2"/>
                </a:cxn>
                <a:cxn ang="0">
                  <a:pos x="206" y="10"/>
                </a:cxn>
              </a:cxnLst>
              <a:rect l="0" t="0" r="r" b="b"/>
              <a:pathLst>
                <a:path w="407" h="245">
                  <a:moveTo>
                    <a:pt x="231" y="16"/>
                  </a:moveTo>
                  <a:lnTo>
                    <a:pt x="255" y="23"/>
                  </a:lnTo>
                  <a:lnTo>
                    <a:pt x="276" y="31"/>
                  </a:lnTo>
                  <a:lnTo>
                    <a:pt x="297" y="41"/>
                  </a:lnTo>
                  <a:lnTo>
                    <a:pt x="316" y="50"/>
                  </a:lnTo>
                  <a:lnTo>
                    <a:pt x="333" y="59"/>
                  </a:lnTo>
                  <a:lnTo>
                    <a:pt x="348" y="69"/>
                  </a:lnTo>
                  <a:lnTo>
                    <a:pt x="361" y="79"/>
                  </a:lnTo>
                  <a:lnTo>
                    <a:pt x="372" y="90"/>
                  </a:lnTo>
                  <a:lnTo>
                    <a:pt x="382" y="102"/>
                  </a:lnTo>
                  <a:lnTo>
                    <a:pt x="391" y="113"/>
                  </a:lnTo>
                  <a:lnTo>
                    <a:pt x="397" y="124"/>
                  </a:lnTo>
                  <a:lnTo>
                    <a:pt x="402" y="135"/>
                  </a:lnTo>
                  <a:lnTo>
                    <a:pt x="405" y="146"/>
                  </a:lnTo>
                  <a:lnTo>
                    <a:pt x="407" y="156"/>
                  </a:lnTo>
                  <a:lnTo>
                    <a:pt x="407" y="168"/>
                  </a:lnTo>
                  <a:lnTo>
                    <a:pt x="405" y="178"/>
                  </a:lnTo>
                  <a:lnTo>
                    <a:pt x="402" y="188"/>
                  </a:lnTo>
                  <a:lnTo>
                    <a:pt x="397" y="197"/>
                  </a:lnTo>
                  <a:lnTo>
                    <a:pt x="391" y="206"/>
                  </a:lnTo>
                  <a:lnTo>
                    <a:pt x="382" y="213"/>
                  </a:lnTo>
                  <a:lnTo>
                    <a:pt x="373" y="222"/>
                  </a:lnTo>
                  <a:lnTo>
                    <a:pt x="363" y="228"/>
                  </a:lnTo>
                  <a:lnTo>
                    <a:pt x="350" y="234"/>
                  </a:lnTo>
                  <a:lnTo>
                    <a:pt x="337" y="238"/>
                  </a:lnTo>
                  <a:lnTo>
                    <a:pt x="321" y="242"/>
                  </a:lnTo>
                  <a:lnTo>
                    <a:pt x="305" y="244"/>
                  </a:lnTo>
                  <a:lnTo>
                    <a:pt x="287" y="245"/>
                  </a:lnTo>
                  <a:lnTo>
                    <a:pt x="267" y="245"/>
                  </a:lnTo>
                  <a:lnTo>
                    <a:pt x="246" y="244"/>
                  </a:lnTo>
                  <a:lnTo>
                    <a:pt x="225" y="241"/>
                  </a:lnTo>
                  <a:lnTo>
                    <a:pt x="200" y="236"/>
                  </a:lnTo>
                  <a:lnTo>
                    <a:pt x="176" y="230"/>
                  </a:lnTo>
                  <a:lnTo>
                    <a:pt x="152" y="223"/>
                  </a:lnTo>
                  <a:lnTo>
                    <a:pt x="130" y="214"/>
                  </a:lnTo>
                  <a:lnTo>
                    <a:pt x="109" y="205"/>
                  </a:lnTo>
                  <a:lnTo>
                    <a:pt x="91" y="196"/>
                  </a:lnTo>
                  <a:lnTo>
                    <a:pt x="74" y="186"/>
                  </a:lnTo>
                  <a:lnTo>
                    <a:pt x="58" y="176"/>
                  </a:lnTo>
                  <a:lnTo>
                    <a:pt x="45" y="165"/>
                  </a:lnTo>
                  <a:lnTo>
                    <a:pt x="34" y="153"/>
                  </a:lnTo>
                  <a:lnTo>
                    <a:pt x="24" y="142"/>
                  </a:lnTo>
                  <a:lnTo>
                    <a:pt x="16" y="131"/>
                  </a:lnTo>
                  <a:lnTo>
                    <a:pt x="9" y="120"/>
                  </a:lnTo>
                  <a:lnTo>
                    <a:pt x="4" y="109"/>
                  </a:lnTo>
                  <a:lnTo>
                    <a:pt x="1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1" y="65"/>
                  </a:lnTo>
                  <a:lnTo>
                    <a:pt x="4" y="56"/>
                  </a:lnTo>
                  <a:lnTo>
                    <a:pt x="9" y="47"/>
                  </a:lnTo>
                  <a:lnTo>
                    <a:pt x="16" y="37"/>
                  </a:lnTo>
                  <a:lnTo>
                    <a:pt x="24" y="29"/>
                  </a:lnTo>
                  <a:lnTo>
                    <a:pt x="33" y="22"/>
                  </a:lnTo>
                  <a:lnTo>
                    <a:pt x="44" y="16"/>
                  </a:lnTo>
                  <a:lnTo>
                    <a:pt x="56" y="10"/>
                  </a:lnTo>
                  <a:lnTo>
                    <a:pt x="70" y="6"/>
                  </a:lnTo>
                  <a:lnTo>
                    <a:pt x="85" y="3"/>
                  </a:lnTo>
                  <a:lnTo>
                    <a:pt x="102" y="1"/>
                  </a:lnTo>
                  <a:lnTo>
                    <a:pt x="120" y="0"/>
                  </a:lnTo>
                  <a:lnTo>
                    <a:pt x="139" y="0"/>
                  </a:lnTo>
                  <a:lnTo>
                    <a:pt x="160" y="2"/>
                  </a:lnTo>
                  <a:lnTo>
                    <a:pt x="183" y="5"/>
                  </a:lnTo>
                  <a:lnTo>
                    <a:pt x="206" y="10"/>
                  </a:lnTo>
                  <a:lnTo>
                    <a:pt x="231" y="16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4524375" y="3829050"/>
              <a:ext cx="28575" cy="14288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345" y="2"/>
                </a:cxn>
                <a:cxn ang="0">
                  <a:pos x="397" y="11"/>
                </a:cxn>
                <a:cxn ang="0">
                  <a:pos x="441" y="25"/>
                </a:cxn>
                <a:cxn ang="0">
                  <a:pos x="478" y="43"/>
                </a:cxn>
                <a:cxn ang="0">
                  <a:pos x="507" y="66"/>
                </a:cxn>
                <a:cxn ang="0">
                  <a:pos x="528" y="90"/>
                </a:cxn>
                <a:cxn ang="0">
                  <a:pos x="542" y="116"/>
                </a:cxn>
                <a:cxn ang="0">
                  <a:pos x="546" y="144"/>
                </a:cxn>
                <a:cxn ang="0">
                  <a:pos x="542" y="171"/>
                </a:cxn>
                <a:cxn ang="0">
                  <a:pos x="529" y="199"/>
                </a:cxn>
                <a:cxn ang="0">
                  <a:pos x="508" y="224"/>
                </a:cxn>
                <a:cxn ang="0">
                  <a:pos x="476" y="248"/>
                </a:cxn>
                <a:cxn ang="0">
                  <a:pos x="437" y="267"/>
                </a:cxn>
                <a:cxn ang="0">
                  <a:pos x="387" y="283"/>
                </a:cxn>
                <a:cxn ang="0">
                  <a:pos x="327" y="294"/>
                </a:cxn>
                <a:cxn ang="0">
                  <a:pos x="261" y="298"/>
                </a:cxn>
                <a:cxn ang="0">
                  <a:pos x="202" y="297"/>
                </a:cxn>
                <a:cxn ang="0">
                  <a:pos x="150" y="289"/>
                </a:cxn>
                <a:cxn ang="0">
                  <a:pos x="105" y="275"/>
                </a:cxn>
                <a:cxn ang="0">
                  <a:pos x="69" y="257"/>
                </a:cxn>
                <a:cxn ang="0">
                  <a:pos x="39" y="235"/>
                </a:cxn>
                <a:cxn ang="0">
                  <a:pos x="18" y="210"/>
                </a:cxn>
                <a:cxn ang="0">
                  <a:pos x="6" y="184"/>
                </a:cxn>
                <a:cxn ang="0">
                  <a:pos x="0" y="156"/>
                </a:cxn>
                <a:cxn ang="0">
                  <a:pos x="5" y="129"/>
                </a:cxn>
                <a:cxn ang="0">
                  <a:pos x="18" y="101"/>
                </a:cxn>
                <a:cxn ang="0">
                  <a:pos x="39" y="75"/>
                </a:cxn>
                <a:cxn ang="0">
                  <a:pos x="70" y="51"/>
                </a:cxn>
                <a:cxn ang="0">
                  <a:pos x="111" y="32"/>
                </a:cxn>
                <a:cxn ang="0">
                  <a:pos x="160" y="16"/>
                </a:cxn>
                <a:cxn ang="0">
                  <a:pos x="220" y="4"/>
                </a:cxn>
              </a:cxnLst>
              <a:rect l="0" t="0" r="r" b="b"/>
              <a:pathLst>
                <a:path w="546" h="298">
                  <a:moveTo>
                    <a:pt x="253" y="1"/>
                  </a:moveTo>
                  <a:lnTo>
                    <a:pt x="286" y="0"/>
                  </a:lnTo>
                  <a:lnTo>
                    <a:pt x="316" y="0"/>
                  </a:lnTo>
                  <a:lnTo>
                    <a:pt x="345" y="2"/>
                  </a:lnTo>
                  <a:lnTo>
                    <a:pt x="371" y="7"/>
                  </a:lnTo>
                  <a:lnTo>
                    <a:pt x="397" y="11"/>
                  </a:lnTo>
                  <a:lnTo>
                    <a:pt x="419" y="18"/>
                  </a:lnTo>
                  <a:lnTo>
                    <a:pt x="441" y="25"/>
                  </a:lnTo>
                  <a:lnTo>
                    <a:pt x="460" y="34"/>
                  </a:lnTo>
                  <a:lnTo>
                    <a:pt x="478" y="43"/>
                  </a:lnTo>
                  <a:lnTo>
                    <a:pt x="494" y="54"/>
                  </a:lnTo>
                  <a:lnTo>
                    <a:pt x="507" y="66"/>
                  </a:lnTo>
                  <a:lnTo>
                    <a:pt x="519" y="77"/>
                  </a:lnTo>
                  <a:lnTo>
                    <a:pt x="528" y="90"/>
                  </a:lnTo>
                  <a:lnTo>
                    <a:pt x="535" y="103"/>
                  </a:lnTo>
                  <a:lnTo>
                    <a:pt x="542" y="116"/>
                  </a:lnTo>
                  <a:lnTo>
                    <a:pt x="545" y="130"/>
                  </a:lnTo>
                  <a:lnTo>
                    <a:pt x="546" y="144"/>
                  </a:lnTo>
                  <a:lnTo>
                    <a:pt x="545" y="158"/>
                  </a:lnTo>
                  <a:lnTo>
                    <a:pt x="542" y="171"/>
                  </a:lnTo>
                  <a:lnTo>
                    <a:pt x="537" y="186"/>
                  </a:lnTo>
                  <a:lnTo>
                    <a:pt x="529" y="199"/>
                  </a:lnTo>
                  <a:lnTo>
                    <a:pt x="519" y="212"/>
                  </a:lnTo>
                  <a:lnTo>
                    <a:pt x="508" y="224"/>
                  </a:lnTo>
                  <a:lnTo>
                    <a:pt x="494" y="236"/>
                  </a:lnTo>
                  <a:lnTo>
                    <a:pt x="476" y="248"/>
                  </a:lnTo>
                  <a:lnTo>
                    <a:pt x="458" y="258"/>
                  </a:lnTo>
                  <a:lnTo>
                    <a:pt x="437" y="267"/>
                  </a:lnTo>
                  <a:lnTo>
                    <a:pt x="412" y="276"/>
                  </a:lnTo>
                  <a:lnTo>
                    <a:pt x="387" y="283"/>
                  </a:lnTo>
                  <a:lnTo>
                    <a:pt x="358" y="289"/>
                  </a:lnTo>
                  <a:lnTo>
                    <a:pt x="327" y="294"/>
                  </a:lnTo>
                  <a:lnTo>
                    <a:pt x="293" y="297"/>
                  </a:lnTo>
                  <a:lnTo>
                    <a:pt x="261" y="298"/>
                  </a:lnTo>
                  <a:lnTo>
                    <a:pt x="231" y="298"/>
                  </a:lnTo>
                  <a:lnTo>
                    <a:pt x="202" y="297"/>
                  </a:lnTo>
                  <a:lnTo>
                    <a:pt x="175" y="293"/>
                  </a:lnTo>
                  <a:lnTo>
                    <a:pt x="150" y="289"/>
                  </a:lnTo>
                  <a:lnTo>
                    <a:pt x="127" y="282"/>
                  </a:lnTo>
                  <a:lnTo>
                    <a:pt x="105" y="275"/>
                  </a:lnTo>
                  <a:lnTo>
                    <a:pt x="86" y="267"/>
                  </a:lnTo>
                  <a:lnTo>
                    <a:pt x="69" y="257"/>
                  </a:lnTo>
                  <a:lnTo>
                    <a:pt x="53" y="247"/>
                  </a:lnTo>
                  <a:lnTo>
                    <a:pt x="39" y="235"/>
                  </a:lnTo>
                  <a:lnTo>
                    <a:pt x="28" y="223"/>
                  </a:lnTo>
                  <a:lnTo>
                    <a:pt x="18" y="210"/>
                  </a:lnTo>
                  <a:lnTo>
                    <a:pt x="11" y="198"/>
                  </a:lnTo>
                  <a:lnTo>
                    <a:pt x="6" y="184"/>
                  </a:lnTo>
                  <a:lnTo>
                    <a:pt x="1" y="170"/>
                  </a:lnTo>
                  <a:lnTo>
                    <a:pt x="0" y="156"/>
                  </a:lnTo>
                  <a:lnTo>
                    <a:pt x="1" y="142"/>
                  </a:lnTo>
                  <a:lnTo>
                    <a:pt x="5" y="129"/>
                  </a:lnTo>
                  <a:lnTo>
                    <a:pt x="10" y="114"/>
                  </a:lnTo>
                  <a:lnTo>
                    <a:pt x="18" y="101"/>
                  </a:lnTo>
                  <a:lnTo>
                    <a:pt x="27" y="88"/>
                  </a:lnTo>
                  <a:lnTo>
                    <a:pt x="39" y="75"/>
                  </a:lnTo>
                  <a:lnTo>
                    <a:pt x="53" y="63"/>
                  </a:lnTo>
                  <a:lnTo>
                    <a:pt x="70" y="51"/>
                  </a:lnTo>
                  <a:lnTo>
                    <a:pt x="89" y="41"/>
                  </a:lnTo>
                  <a:lnTo>
                    <a:pt x="111" y="32"/>
                  </a:lnTo>
                  <a:lnTo>
                    <a:pt x="134" y="23"/>
                  </a:lnTo>
                  <a:lnTo>
                    <a:pt x="160" y="16"/>
                  </a:lnTo>
                  <a:lnTo>
                    <a:pt x="189" y="10"/>
                  </a:lnTo>
                  <a:lnTo>
                    <a:pt x="220" y="4"/>
                  </a:lnTo>
                  <a:lnTo>
                    <a:pt x="253" y="1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532313" y="3806825"/>
              <a:ext cx="31750" cy="17463"/>
            </a:xfrm>
            <a:custGeom>
              <a:avLst/>
              <a:gdLst/>
              <a:ahLst/>
              <a:cxnLst>
                <a:cxn ang="0">
                  <a:pos x="296" y="12"/>
                </a:cxn>
                <a:cxn ang="0">
                  <a:pos x="364" y="2"/>
                </a:cxn>
                <a:cxn ang="0">
                  <a:pos x="425" y="0"/>
                </a:cxn>
                <a:cxn ang="0">
                  <a:pos x="479" y="5"/>
                </a:cxn>
                <a:cxn ang="0">
                  <a:pos x="525" y="16"/>
                </a:cxn>
                <a:cxn ang="0">
                  <a:pos x="563" y="34"/>
                </a:cxn>
                <a:cxn ang="0">
                  <a:pos x="592" y="55"/>
                </a:cxn>
                <a:cxn ang="0">
                  <a:pos x="613" y="81"/>
                </a:cxn>
                <a:cxn ang="0">
                  <a:pos x="624" y="110"/>
                </a:cxn>
                <a:cxn ang="0">
                  <a:pos x="625" y="140"/>
                </a:cxn>
                <a:cxn ang="0">
                  <a:pos x="616" y="172"/>
                </a:cxn>
                <a:cxn ang="0">
                  <a:pos x="595" y="203"/>
                </a:cxn>
                <a:cxn ang="0">
                  <a:pos x="565" y="235"/>
                </a:cxn>
                <a:cxn ang="0">
                  <a:pos x="523" y="266"/>
                </a:cxn>
                <a:cxn ang="0">
                  <a:pos x="469" y="293"/>
                </a:cxn>
                <a:cxn ang="0">
                  <a:pos x="404" y="317"/>
                </a:cxn>
                <a:cxn ang="0">
                  <a:pos x="329" y="338"/>
                </a:cxn>
                <a:cxn ang="0">
                  <a:pos x="261" y="348"/>
                </a:cxn>
                <a:cxn ang="0">
                  <a:pos x="201" y="351"/>
                </a:cxn>
                <a:cxn ang="0">
                  <a:pos x="147" y="346"/>
                </a:cxn>
                <a:cxn ang="0">
                  <a:pos x="101" y="335"/>
                </a:cxn>
                <a:cxn ang="0">
                  <a:pos x="63" y="317"/>
                </a:cxn>
                <a:cxn ang="0">
                  <a:pos x="34" y="296"/>
                </a:cxn>
                <a:cxn ang="0">
                  <a:pos x="13" y="271"/>
                </a:cxn>
                <a:cxn ang="0">
                  <a:pos x="2" y="241"/>
                </a:cxn>
                <a:cxn ang="0">
                  <a:pos x="1" y="211"/>
                </a:cxn>
                <a:cxn ang="0">
                  <a:pos x="9" y="179"/>
                </a:cxn>
                <a:cxn ang="0">
                  <a:pos x="29" y="146"/>
                </a:cxn>
                <a:cxn ang="0">
                  <a:pos x="59" y="115"/>
                </a:cxn>
                <a:cxn ang="0">
                  <a:pos x="101" y="84"/>
                </a:cxn>
                <a:cxn ang="0">
                  <a:pos x="155" y="57"/>
                </a:cxn>
                <a:cxn ang="0">
                  <a:pos x="221" y="32"/>
                </a:cxn>
              </a:cxnLst>
              <a:rect l="0" t="0" r="r" b="b"/>
              <a:pathLst>
                <a:path w="625" h="351">
                  <a:moveTo>
                    <a:pt x="259" y="20"/>
                  </a:moveTo>
                  <a:lnTo>
                    <a:pt x="296" y="12"/>
                  </a:lnTo>
                  <a:lnTo>
                    <a:pt x="330" y="6"/>
                  </a:lnTo>
                  <a:lnTo>
                    <a:pt x="364" y="2"/>
                  </a:lnTo>
                  <a:lnTo>
                    <a:pt x="396" y="0"/>
                  </a:lnTo>
                  <a:lnTo>
                    <a:pt x="425" y="0"/>
                  </a:lnTo>
                  <a:lnTo>
                    <a:pt x="453" y="2"/>
                  </a:lnTo>
                  <a:lnTo>
                    <a:pt x="479" y="5"/>
                  </a:lnTo>
                  <a:lnTo>
                    <a:pt x="503" y="10"/>
                  </a:lnTo>
                  <a:lnTo>
                    <a:pt x="525" y="16"/>
                  </a:lnTo>
                  <a:lnTo>
                    <a:pt x="545" y="24"/>
                  </a:lnTo>
                  <a:lnTo>
                    <a:pt x="563" y="34"/>
                  </a:lnTo>
                  <a:lnTo>
                    <a:pt x="579" y="44"/>
                  </a:lnTo>
                  <a:lnTo>
                    <a:pt x="592" y="55"/>
                  </a:lnTo>
                  <a:lnTo>
                    <a:pt x="603" y="68"/>
                  </a:lnTo>
                  <a:lnTo>
                    <a:pt x="613" y="81"/>
                  </a:lnTo>
                  <a:lnTo>
                    <a:pt x="619" y="95"/>
                  </a:lnTo>
                  <a:lnTo>
                    <a:pt x="624" y="110"/>
                  </a:lnTo>
                  <a:lnTo>
                    <a:pt x="625" y="124"/>
                  </a:lnTo>
                  <a:lnTo>
                    <a:pt x="625" y="140"/>
                  </a:lnTo>
                  <a:lnTo>
                    <a:pt x="622" y="156"/>
                  </a:lnTo>
                  <a:lnTo>
                    <a:pt x="616" y="172"/>
                  </a:lnTo>
                  <a:lnTo>
                    <a:pt x="607" y="188"/>
                  </a:lnTo>
                  <a:lnTo>
                    <a:pt x="595" y="203"/>
                  </a:lnTo>
                  <a:lnTo>
                    <a:pt x="582" y="220"/>
                  </a:lnTo>
                  <a:lnTo>
                    <a:pt x="565" y="235"/>
                  </a:lnTo>
                  <a:lnTo>
                    <a:pt x="545" y="250"/>
                  </a:lnTo>
                  <a:lnTo>
                    <a:pt x="523" y="266"/>
                  </a:lnTo>
                  <a:lnTo>
                    <a:pt x="497" y="280"/>
                  </a:lnTo>
                  <a:lnTo>
                    <a:pt x="469" y="293"/>
                  </a:lnTo>
                  <a:lnTo>
                    <a:pt x="437" y="306"/>
                  </a:lnTo>
                  <a:lnTo>
                    <a:pt x="404" y="317"/>
                  </a:lnTo>
                  <a:lnTo>
                    <a:pt x="366" y="329"/>
                  </a:lnTo>
                  <a:lnTo>
                    <a:pt x="329" y="338"/>
                  </a:lnTo>
                  <a:lnTo>
                    <a:pt x="295" y="344"/>
                  </a:lnTo>
                  <a:lnTo>
                    <a:pt x="261" y="348"/>
                  </a:lnTo>
                  <a:lnTo>
                    <a:pt x="230" y="351"/>
                  </a:lnTo>
                  <a:lnTo>
                    <a:pt x="201" y="351"/>
                  </a:lnTo>
                  <a:lnTo>
                    <a:pt x="172" y="349"/>
                  </a:lnTo>
                  <a:lnTo>
                    <a:pt x="147" y="346"/>
                  </a:lnTo>
                  <a:lnTo>
                    <a:pt x="123" y="341"/>
                  </a:lnTo>
                  <a:lnTo>
                    <a:pt x="101" y="335"/>
                  </a:lnTo>
                  <a:lnTo>
                    <a:pt x="81" y="327"/>
                  </a:lnTo>
                  <a:lnTo>
                    <a:pt x="63" y="317"/>
                  </a:lnTo>
                  <a:lnTo>
                    <a:pt x="47" y="307"/>
                  </a:lnTo>
                  <a:lnTo>
                    <a:pt x="34" y="296"/>
                  </a:lnTo>
                  <a:lnTo>
                    <a:pt x="23" y="284"/>
                  </a:lnTo>
                  <a:lnTo>
                    <a:pt x="13" y="271"/>
                  </a:lnTo>
                  <a:lnTo>
                    <a:pt x="6" y="256"/>
                  </a:lnTo>
                  <a:lnTo>
                    <a:pt x="2" y="241"/>
                  </a:lnTo>
                  <a:lnTo>
                    <a:pt x="0" y="227"/>
                  </a:lnTo>
                  <a:lnTo>
                    <a:pt x="1" y="211"/>
                  </a:lnTo>
                  <a:lnTo>
                    <a:pt x="4" y="195"/>
                  </a:lnTo>
                  <a:lnTo>
                    <a:pt x="9" y="179"/>
                  </a:lnTo>
                  <a:lnTo>
                    <a:pt x="19" y="163"/>
                  </a:lnTo>
                  <a:lnTo>
                    <a:pt x="29" y="146"/>
                  </a:lnTo>
                  <a:lnTo>
                    <a:pt x="43" y="130"/>
                  </a:lnTo>
                  <a:lnTo>
                    <a:pt x="59" y="115"/>
                  </a:lnTo>
                  <a:lnTo>
                    <a:pt x="79" y="100"/>
                  </a:lnTo>
                  <a:lnTo>
                    <a:pt x="101" y="84"/>
                  </a:lnTo>
                  <a:lnTo>
                    <a:pt x="127" y="70"/>
                  </a:lnTo>
                  <a:lnTo>
                    <a:pt x="155" y="57"/>
                  </a:lnTo>
                  <a:lnTo>
                    <a:pt x="187" y="44"/>
                  </a:lnTo>
                  <a:lnTo>
                    <a:pt x="221" y="32"/>
                  </a:lnTo>
                  <a:lnTo>
                    <a:pt x="259" y="20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524375" y="3781425"/>
              <a:ext cx="28575" cy="23813"/>
            </a:xfrm>
            <a:custGeom>
              <a:avLst/>
              <a:gdLst/>
              <a:ahLst/>
              <a:cxnLst>
                <a:cxn ang="0">
                  <a:pos x="193" y="100"/>
                </a:cxn>
                <a:cxn ang="0">
                  <a:pos x="252" y="60"/>
                </a:cxn>
                <a:cxn ang="0">
                  <a:pos x="307" y="30"/>
                </a:cxn>
                <a:cxn ang="0">
                  <a:pos x="358" y="11"/>
                </a:cxn>
                <a:cxn ang="0">
                  <a:pos x="405" y="2"/>
                </a:cxn>
                <a:cxn ang="0">
                  <a:pos x="446" y="0"/>
                </a:cxn>
                <a:cxn ang="0">
                  <a:pos x="482" y="7"/>
                </a:cxn>
                <a:cxn ang="0">
                  <a:pos x="510" y="20"/>
                </a:cxn>
                <a:cxn ang="0">
                  <a:pos x="531" y="42"/>
                </a:cxn>
                <a:cxn ang="0">
                  <a:pos x="545" y="68"/>
                </a:cxn>
                <a:cxn ang="0">
                  <a:pos x="549" y="101"/>
                </a:cxn>
                <a:cxn ang="0">
                  <a:pos x="544" y="138"/>
                </a:cxn>
                <a:cxn ang="0">
                  <a:pos x="528" y="180"/>
                </a:cxn>
                <a:cxn ang="0">
                  <a:pos x="503" y="226"/>
                </a:cxn>
                <a:cxn ang="0">
                  <a:pos x="465" y="275"/>
                </a:cxn>
                <a:cxn ang="0">
                  <a:pos x="415" y="325"/>
                </a:cxn>
                <a:cxn ang="0">
                  <a:pos x="355" y="375"/>
                </a:cxn>
                <a:cxn ang="0">
                  <a:pos x="297" y="415"/>
                </a:cxn>
                <a:cxn ang="0">
                  <a:pos x="243" y="443"/>
                </a:cxn>
                <a:cxn ang="0">
                  <a:pos x="192" y="463"/>
                </a:cxn>
                <a:cxn ang="0">
                  <a:pos x="145" y="473"/>
                </a:cxn>
                <a:cxn ang="0">
                  <a:pos x="103" y="474"/>
                </a:cxn>
                <a:cxn ang="0">
                  <a:pos x="69" y="467"/>
                </a:cxn>
                <a:cxn ang="0">
                  <a:pos x="40" y="453"/>
                </a:cxn>
                <a:cxn ang="0">
                  <a:pos x="18" y="432"/>
                </a:cxn>
                <a:cxn ang="0">
                  <a:pos x="5" y="405"/>
                </a:cxn>
                <a:cxn ang="0">
                  <a:pos x="0" y="372"/>
                </a:cxn>
                <a:cxn ang="0">
                  <a:pos x="5" y="335"/>
                </a:cxn>
                <a:cxn ang="0">
                  <a:pos x="20" y="293"/>
                </a:cxn>
                <a:cxn ang="0">
                  <a:pos x="46" y="248"/>
                </a:cxn>
                <a:cxn ang="0">
                  <a:pos x="84" y="199"/>
                </a:cxn>
                <a:cxn ang="0">
                  <a:pos x="134" y="148"/>
                </a:cxn>
              </a:cxnLst>
              <a:rect l="0" t="0" r="r" b="b"/>
              <a:pathLst>
                <a:path w="549" h="474">
                  <a:moveTo>
                    <a:pt x="164" y="123"/>
                  </a:moveTo>
                  <a:lnTo>
                    <a:pt x="193" y="100"/>
                  </a:lnTo>
                  <a:lnTo>
                    <a:pt x="223" y="78"/>
                  </a:lnTo>
                  <a:lnTo>
                    <a:pt x="252" y="60"/>
                  </a:lnTo>
                  <a:lnTo>
                    <a:pt x="280" y="44"/>
                  </a:lnTo>
                  <a:lnTo>
                    <a:pt x="307" y="30"/>
                  </a:lnTo>
                  <a:lnTo>
                    <a:pt x="333" y="20"/>
                  </a:lnTo>
                  <a:lnTo>
                    <a:pt x="358" y="11"/>
                  </a:lnTo>
                  <a:lnTo>
                    <a:pt x="383" y="5"/>
                  </a:lnTo>
                  <a:lnTo>
                    <a:pt x="405" y="2"/>
                  </a:lnTo>
                  <a:lnTo>
                    <a:pt x="426" y="0"/>
                  </a:lnTo>
                  <a:lnTo>
                    <a:pt x="446" y="0"/>
                  </a:lnTo>
                  <a:lnTo>
                    <a:pt x="465" y="2"/>
                  </a:lnTo>
                  <a:lnTo>
                    <a:pt x="482" y="7"/>
                  </a:lnTo>
                  <a:lnTo>
                    <a:pt x="497" y="13"/>
                  </a:lnTo>
                  <a:lnTo>
                    <a:pt x="510" y="20"/>
                  </a:lnTo>
                  <a:lnTo>
                    <a:pt x="522" y="30"/>
                  </a:lnTo>
                  <a:lnTo>
                    <a:pt x="531" y="42"/>
                  </a:lnTo>
                  <a:lnTo>
                    <a:pt x="540" y="54"/>
                  </a:lnTo>
                  <a:lnTo>
                    <a:pt x="545" y="68"/>
                  </a:lnTo>
                  <a:lnTo>
                    <a:pt x="548" y="83"/>
                  </a:lnTo>
                  <a:lnTo>
                    <a:pt x="549" y="101"/>
                  </a:lnTo>
                  <a:lnTo>
                    <a:pt x="548" y="119"/>
                  </a:lnTo>
                  <a:lnTo>
                    <a:pt x="544" y="138"/>
                  </a:lnTo>
                  <a:lnTo>
                    <a:pt x="538" y="159"/>
                  </a:lnTo>
                  <a:lnTo>
                    <a:pt x="528" y="180"/>
                  </a:lnTo>
                  <a:lnTo>
                    <a:pt x="517" y="202"/>
                  </a:lnTo>
                  <a:lnTo>
                    <a:pt x="503" y="226"/>
                  </a:lnTo>
                  <a:lnTo>
                    <a:pt x="486" y="249"/>
                  </a:lnTo>
                  <a:lnTo>
                    <a:pt x="465" y="275"/>
                  </a:lnTo>
                  <a:lnTo>
                    <a:pt x="442" y="299"/>
                  </a:lnTo>
                  <a:lnTo>
                    <a:pt x="415" y="325"/>
                  </a:lnTo>
                  <a:lnTo>
                    <a:pt x="385" y="352"/>
                  </a:lnTo>
                  <a:lnTo>
                    <a:pt x="355" y="375"/>
                  </a:lnTo>
                  <a:lnTo>
                    <a:pt x="326" y="397"/>
                  </a:lnTo>
                  <a:lnTo>
                    <a:pt x="297" y="415"/>
                  </a:lnTo>
                  <a:lnTo>
                    <a:pt x="270" y="430"/>
                  </a:lnTo>
                  <a:lnTo>
                    <a:pt x="243" y="443"/>
                  </a:lnTo>
                  <a:lnTo>
                    <a:pt x="217" y="455"/>
                  </a:lnTo>
                  <a:lnTo>
                    <a:pt x="192" y="463"/>
                  </a:lnTo>
                  <a:lnTo>
                    <a:pt x="168" y="469"/>
                  </a:lnTo>
                  <a:lnTo>
                    <a:pt x="145" y="473"/>
                  </a:lnTo>
                  <a:lnTo>
                    <a:pt x="124" y="474"/>
                  </a:lnTo>
                  <a:lnTo>
                    <a:pt x="103" y="474"/>
                  </a:lnTo>
                  <a:lnTo>
                    <a:pt x="85" y="471"/>
                  </a:lnTo>
                  <a:lnTo>
                    <a:pt x="69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8" y="443"/>
                  </a:lnTo>
                  <a:lnTo>
                    <a:pt x="18" y="432"/>
                  </a:lnTo>
                  <a:lnTo>
                    <a:pt x="11" y="419"/>
                  </a:lnTo>
                  <a:lnTo>
                    <a:pt x="5" y="405"/>
                  </a:lnTo>
                  <a:lnTo>
                    <a:pt x="2" y="390"/>
                  </a:lnTo>
                  <a:lnTo>
                    <a:pt x="0" y="372"/>
                  </a:lnTo>
                  <a:lnTo>
                    <a:pt x="2" y="354"/>
                  </a:lnTo>
                  <a:lnTo>
                    <a:pt x="5" y="335"/>
                  </a:lnTo>
                  <a:lnTo>
                    <a:pt x="12" y="314"/>
                  </a:lnTo>
                  <a:lnTo>
                    <a:pt x="20" y="293"/>
                  </a:lnTo>
                  <a:lnTo>
                    <a:pt x="32" y="272"/>
                  </a:lnTo>
                  <a:lnTo>
                    <a:pt x="46" y="248"/>
                  </a:lnTo>
                  <a:lnTo>
                    <a:pt x="64" y="224"/>
                  </a:lnTo>
                  <a:lnTo>
                    <a:pt x="84" y="199"/>
                  </a:lnTo>
                  <a:lnTo>
                    <a:pt x="108" y="175"/>
                  </a:lnTo>
                  <a:lnTo>
                    <a:pt x="134" y="148"/>
                  </a:lnTo>
                  <a:lnTo>
                    <a:pt x="164" y="123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513263" y="3763963"/>
              <a:ext cx="20638" cy="25400"/>
            </a:xfrm>
            <a:custGeom>
              <a:avLst/>
              <a:gdLst/>
              <a:ahLst/>
              <a:cxnLst>
                <a:cxn ang="0">
                  <a:pos x="100" y="140"/>
                </a:cxn>
                <a:cxn ang="0">
                  <a:pos x="138" y="94"/>
                </a:cxn>
                <a:cxn ang="0">
                  <a:pos x="177" y="57"/>
                </a:cxn>
                <a:cxn ang="0">
                  <a:pos x="214" y="30"/>
                </a:cxn>
                <a:cxn ang="0">
                  <a:pos x="250" y="11"/>
                </a:cxn>
                <a:cxn ang="0">
                  <a:pos x="284" y="2"/>
                </a:cxn>
                <a:cxn ang="0">
                  <a:pos x="314" y="0"/>
                </a:cxn>
                <a:cxn ang="0">
                  <a:pos x="342" y="6"/>
                </a:cxn>
                <a:cxn ang="0">
                  <a:pos x="364" y="20"/>
                </a:cxn>
                <a:cxn ang="0">
                  <a:pos x="382" y="40"/>
                </a:cxn>
                <a:cxn ang="0">
                  <a:pos x="393" y="66"/>
                </a:cxn>
                <a:cxn ang="0">
                  <a:pos x="398" y="100"/>
                </a:cxn>
                <a:cxn ang="0">
                  <a:pos x="396" y="139"/>
                </a:cxn>
                <a:cxn ang="0">
                  <a:pos x="385" y="182"/>
                </a:cxn>
                <a:cxn ang="0">
                  <a:pos x="365" y="231"/>
                </a:cxn>
                <a:cxn ang="0">
                  <a:pos x="337" y="285"/>
                </a:cxn>
                <a:cxn ang="0">
                  <a:pos x="299" y="339"/>
                </a:cxn>
                <a:cxn ang="0">
                  <a:pos x="260" y="385"/>
                </a:cxn>
                <a:cxn ang="0">
                  <a:pos x="223" y="421"/>
                </a:cxn>
                <a:cxn ang="0">
                  <a:pos x="185" y="448"/>
                </a:cxn>
                <a:cxn ang="0">
                  <a:pos x="148" y="466"/>
                </a:cxn>
                <a:cxn ang="0">
                  <a:pos x="115" y="476"/>
                </a:cxn>
                <a:cxn ang="0">
                  <a:pos x="84" y="478"/>
                </a:cxn>
                <a:cxn ang="0">
                  <a:pos x="58" y="472"/>
                </a:cxn>
                <a:cxn ang="0">
                  <a:pos x="34" y="459"/>
                </a:cxn>
                <a:cxn ang="0">
                  <a:pos x="17" y="439"/>
                </a:cxn>
                <a:cxn ang="0">
                  <a:pos x="6" y="412"/>
                </a:cxn>
                <a:cxn ang="0">
                  <a:pos x="0" y="380"/>
                </a:cxn>
                <a:cxn ang="0">
                  <a:pos x="4" y="341"/>
                </a:cxn>
                <a:cxn ang="0">
                  <a:pos x="14" y="297"/>
                </a:cxn>
                <a:cxn ang="0">
                  <a:pos x="33" y="248"/>
                </a:cxn>
                <a:cxn ang="0">
                  <a:pos x="63" y="196"/>
                </a:cxn>
              </a:cxnLst>
              <a:rect l="0" t="0" r="r" b="b"/>
              <a:pathLst>
                <a:path w="398" h="478">
                  <a:moveTo>
                    <a:pt x="81" y="167"/>
                  </a:moveTo>
                  <a:lnTo>
                    <a:pt x="100" y="140"/>
                  </a:lnTo>
                  <a:lnTo>
                    <a:pt x="119" y="116"/>
                  </a:lnTo>
                  <a:lnTo>
                    <a:pt x="138" y="94"/>
                  </a:lnTo>
                  <a:lnTo>
                    <a:pt x="157" y="74"/>
                  </a:lnTo>
                  <a:lnTo>
                    <a:pt x="177" y="57"/>
                  </a:lnTo>
                  <a:lnTo>
                    <a:pt x="195" y="43"/>
                  </a:lnTo>
                  <a:lnTo>
                    <a:pt x="214" y="30"/>
                  </a:lnTo>
                  <a:lnTo>
                    <a:pt x="233" y="20"/>
                  </a:lnTo>
                  <a:lnTo>
                    <a:pt x="250" y="11"/>
                  </a:lnTo>
                  <a:lnTo>
                    <a:pt x="267" y="6"/>
                  </a:lnTo>
                  <a:lnTo>
                    <a:pt x="284" y="2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9" y="2"/>
                  </a:lnTo>
                  <a:lnTo>
                    <a:pt x="342" y="6"/>
                  </a:lnTo>
                  <a:lnTo>
                    <a:pt x="354" y="12"/>
                  </a:lnTo>
                  <a:lnTo>
                    <a:pt x="364" y="20"/>
                  </a:lnTo>
                  <a:lnTo>
                    <a:pt x="373" y="29"/>
                  </a:lnTo>
                  <a:lnTo>
                    <a:pt x="382" y="40"/>
                  </a:lnTo>
                  <a:lnTo>
                    <a:pt x="389" y="52"/>
                  </a:lnTo>
                  <a:lnTo>
                    <a:pt x="393" y="66"/>
                  </a:lnTo>
                  <a:lnTo>
                    <a:pt x="397" y="83"/>
                  </a:lnTo>
                  <a:lnTo>
                    <a:pt x="398" y="100"/>
                  </a:lnTo>
                  <a:lnTo>
                    <a:pt x="398" y="118"/>
                  </a:lnTo>
                  <a:lnTo>
                    <a:pt x="396" y="139"/>
                  </a:lnTo>
                  <a:lnTo>
                    <a:pt x="392" y="160"/>
                  </a:lnTo>
                  <a:lnTo>
                    <a:pt x="385" y="182"/>
                  </a:lnTo>
                  <a:lnTo>
                    <a:pt x="377" y="206"/>
                  </a:lnTo>
                  <a:lnTo>
                    <a:pt x="365" y="231"/>
                  </a:lnTo>
                  <a:lnTo>
                    <a:pt x="352" y="258"/>
                  </a:lnTo>
                  <a:lnTo>
                    <a:pt x="337" y="285"/>
                  </a:lnTo>
                  <a:lnTo>
                    <a:pt x="318" y="312"/>
                  </a:lnTo>
                  <a:lnTo>
                    <a:pt x="299" y="339"/>
                  </a:lnTo>
                  <a:lnTo>
                    <a:pt x="280" y="363"/>
                  </a:lnTo>
                  <a:lnTo>
                    <a:pt x="260" y="385"/>
                  </a:lnTo>
                  <a:lnTo>
                    <a:pt x="241" y="404"/>
                  </a:lnTo>
                  <a:lnTo>
                    <a:pt x="223" y="421"/>
                  </a:lnTo>
                  <a:lnTo>
                    <a:pt x="203" y="436"/>
                  </a:lnTo>
                  <a:lnTo>
                    <a:pt x="185" y="448"/>
                  </a:lnTo>
                  <a:lnTo>
                    <a:pt x="167" y="458"/>
                  </a:lnTo>
                  <a:lnTo>
                    <a:pt x="148" y="466"/>
                  </a:lnTo>
                  <a:lnTo>
                    <a:pt x="132" y="472"/>
                  </a:lnTo>
                  <a:lnTo>
                    <a:pt x="115" y="476"/>
                  </a:lnTo>
                  <a:lnTo>
                    <a:pt x="99" y="478"/>
                  </a:lnTo>
                  <a:lnTo>
                    <a:pt x="84" y="478"/>
                  </a:lnTo>
                  <a:lnTo>
                    <a:pt x="70" y="476"/>
                  </a:lnTo>
                  <a:lnTo>
                    <a:pt x="58" y="472"/>
                  </a:lnTo>
                  <a:lnTo>
                    <a:pt x="45" y="466"/>
                  </a:lnTo>
                  <a:lnTo>
                    <a:pt x="34" y="459"/>
                  </a:lnTo>
                  <a:lnTo>
                    <a:pt x="25" y="450"/>
                  </a:lnTo>
                  <a:lnTo>
                    <a:pt x="17" y="439"/>
                  </a:lnTo>
                  <a:lnTo>
                    <a:pt x="11" y="426"/>
                  </a:lnTo>
                  <a:lnTo>
                    <a:pt x="6" y="412"/>
                  </a:lnTo>
                  <a:lnTo>
                    <a:pt x="3" y="397"/>
                  </a:lnTo>
                  <a:lnTo>
                    <a:pt x="0" y="380"/>
                  </a:lnTo>
                  <a:lnTo>
                    <a:pt x="2" y="361"/>
                  </a:lnTo>
                  <a:lnTo>
                    <a:pt x="4" y="341"/>
                  </a:lnTo>
                  <a:lnTo>
                    <a:pt x="8" y="320"/>
                  </a:lnTo>
                  <a:lnTo>
                    <a:pt x="14" y="297"/>
                  </a:lnTo>
                  <a:lnTo>
                    <a:pt x="23" y="274"/>
                  </a:lnTo>
                  <a:lnTo>
                    <a:pt x="33" y="248"/>
                  </a:lnTo>
                  <a:lnTo>
                    <a:pt x="46" y="223"/>
                  </a:lnTo>
                  <a:lnTo>
                    <a:pt x="63" y="196"/>
                  </a:lnTo>
                  <a:lnTo>
                    <a:pt x="81" y="167"/>
                  </a:ln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8260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BDE212-E76B-4CCB-8579-F5AE533F1BB0}" type="datetimeFigureOut">
              <a:rPr lang="en-US"/>
              <a:pPr>
                <a:defRPr/>
              </a:pPr>
              <a:t>19-Feb-22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9B649-AC05-4FD4-8EDB-84F71C51DE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rgbClr val="0081C4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0" y="6248400"/>
            <a:ext cx="9144000" cy="609600"/>
          </a:xfrm>
          <a:prstGeom prst="rect">
            <a:avLst/>
          </a:prstGeom>
          <a:gradFill>
            <a:gsLst>
              <a:gs pos="0">
                <a:srgbClr val="EFB42B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9" name="TextBox 118"/>
          <p:cNvSpPr txBox="1"/>
          <p:nvPr userDrawn="1"/>
        </p:nvSpPr>
        <p:spPr>
          <a:xfrm>
            <a:off x="7620000" y="6611938"/>
            <a:ext cx="15240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www.nace-jubail.org</a:t>
            </a:r>
          </a:p>
        </p:txBody>
      </p:sp>
      <p:sp>
        <p:nvSpPr>
          <p:cNvPr id="3" name="MSIPCMContentMarking" descr="{&quot;HashCode&quot;:1438093832,&quot;Placement&quot;:&quot;Header&quot;,&quot;Top&quot;:0.0,&quot;Left&quot;:0.0,&quot;SlideWidth&quot;:720,&quot;SlideHeight&quot;:540}"/>
          <p:cNvSpPr txBox="1"/>
          <p:nvPr userDrawn="1"/>
        </p:nvSpPr>
        <p:spPr>
          <a:xfrm>
            <a:off x="0" y="0"/>
            <a:ext cx="2441490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A7A8AA"/>
                </a:solidFill>
                <a:latin typeface="SABIC Typeface Headline Light" panose="020B0303060202020204" pitchFamily="34" charset="0"/>
              </a:rPr>
              <a:t>Classification: General Business Use </a:t>
            </a:r>
            <a:endParaRPr lang="en-US" sz="1000">
              <a:solidFill>
                <a:srgbClr val="A7A8AA"/>
              </a:solidFill>
              <a:latin typeface="SABIC Typeface Headline Light" panose="020B0303060202020204" pitchFamily="34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16040"/>
            <a:ext cx="1540042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954C.612A8F9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229600" cy="1676400"/>
          </a:xfrm>
        </p:spPr>
        <p:txBody>
          <a:bodyPr/>
          <a:lstStyle/>
          <a:p>
            <a:r>
              <a:rPr lang="en-US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Analysis of </a:t>
            </a:r>
            <a:r>
              <a:rPr lang="en-US" b="1" dirty="0" smtClean="0">
                <a:ea typeface="Microsoft Sans Serif" panose="020B0604020202020204" pitchFamily="34" charset="0"/>
                <a:cs typeface="Microsoft Sans Serif" panose="020B0604020202020204" pitchFamily="34" charset="0"/>
              </a:rPr>
              <a:t>the impact of Different Concentration of Chloride on Carbon Steel and SS304 Stainless Steel in  Condensate System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3620E32-6D8F-4D08-AC1D-16FB8723602A}"/>
              </a:ext>
            </a:extLst>
          </p:cNvPr>
          <p:cNvSpPr txBox="1">
            <a:spLocks/>
          </p:cNvSpPr>
          <p:nvPr/>
        </p:nvSpPr>
        <p:spPr>
          <a:xfrm>
            <a:off x="952500" y="4300637"/>
            <a:ext cx="6858000" cy="1292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Presented by: 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 err="1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Muazu</a:t>
            </a:r>
            <a:r>
              <a:rPr lang="en-US" sz="2800" b="1" dirty="0" smtClean="0"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rPr>
              <a:t> Mohammed CEng</a:t>
            </a:r>
            <a:endParaRPr lang="en-US" sz="2800" b="1" dirty="0"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1"/>
            <a:ext cx="7315200" cy="2006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Analysis E2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152400" y="1143001"/>
            <a:ext cx="4176433" cy="205739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Calibri" panose="020F0502020204030204"/>
              </a:rPr>
              <a:t>Visual Inspection &amp; Stereoscopy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Calibri" panose="020F0502020204030204"/>
              </a:rPr>
              <a:t>Rusts both internal &amp; external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Calibri" panose="020F0502020204030204"/>
              </a:rPr>
              <a:t>Variation of thickness both Inner Diameter (ID), &amp; Outer Diameter (OD) observed.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Calibri" panose="020F0502020204030204"/>
              </a:rPr>
              <a:t>X-Ray Fluorescence Spectrometers (XRF) Elemental Analysis carried out to compare material with original ASTM standard for ASTM </a:t>
            </a:r>
            <a:r>
              <a:rPr lang="en-US" sz="3100" dirty="0" smtClean="0">
                <a:solidFill>
                  <a:sysClr val="windowText" lastClr="000000"/>
                </a:solidFill>
                <a:latin typeface="Calibri" panose="020F0502020204030204"/>
              </a:rPr>
              <a:t>A213 TP304</a:t>
            </a:r>
            <a:endParaRPr lang="en-US" sz="31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100" dirty="0">
                <a:solidFill>
                  <a:sysClr val="windowText" lastClr="000000"/>
                </a:solidFill>
                <a:latin typeface="Calibri" panose="020F0502020204030204"/>
              </a:rPr>
              <a:t>H</a:t>
            </a:r>
            <a:r>
              <a:rPr lang="en-US" sz="3100" dirty="0" smtClean="0">
                <a:solidFill>
                  <a:sysClr val="windowText" lastClr="000000"/>
                </a:solidFill>
              </a:rPr>
              <a:t>owever </a:t>
            </a:r>
            <a:r>
              <a:rPr lang="en-US" sz="3100" dirty="0">
                <a:solidFill>
                  <a:sysClr val="windowText" lastClr="000000"/>
                </a:solidFill>
              </a:rPr>
              <a:t>ASTM A179 was matching</a:t>
            </a:r>
            <a:endParaRPr lang="en-US" sz="310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143000"/>
            <a:ext cx="1400175" cy="318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4546840"/>
            <a:ext cx="33718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224" y="1085850"/>
            <a:ext cx="2828483" cy="329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55" y="3429000"/>
            <a:ext cx="1241995" cy="3000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677" y="3502326"/>
            <a:ext cx="1393031" cy="30508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1905" y="3573507"/>
            <a:ext cx="1486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Chem</a:t>
            </a:r>
            <a:r>
              <a:rPr lang="en-US" sz="1200" dirty="0"/>
              <a:t>-sample cut from the tube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84968" y="5959806"/>
            <a:ext cx="1391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ASTM Standard for SA 1791,</a:t>
            </a:r>
          </a:p>
        </p:txBody>
      </p:sp>
    </p:spTree>
    <p:extLst>
      <p:ext uri="{BB962C8B-B14F-4D97-AF65-F5344CB8AC3E}">
        <p14:creationId xmlns:p14="http://schemas.microsoft.com/office/powerpoint/2010/main" val="17557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Analysis E2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547451" y="1309852"/>
            <a:ext cx="7572734" cy="115980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Crack Inspection carried out to compare material with original ASTM standard for ASTM </a:t>
            </a: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A179</a:t>
            </a:r>
          </a:p>
          <a:p>
            <a:pPr marL="0" indent="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HE U bend expected with high stressful levels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and susceptible to CSCC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2652712"/>
            <a:ext cx="4591050" cy="1552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Dye </a:t>
            </a:r>
            <a:r>
              <a:rPr lang="en-US" dirty="0"/>
              <a:t>penetrant test to investigate presence of cracks or hole on the tube</a:t>
            </a:r>
          </a:p>
        </p:txBody>
      </p:sp>
    </p:spTree>
    <p:extLst>
      <p:ext uri="{BB962C8B-B14F-4D97-AF65-F5344CB8AC3E}">
        <p14:creationId xmlns:p14="http://schemas.microsoft.com/office/powerpoint/2010/main" val="26500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 E2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304800" y="1064056"/>
            <a:ext cx="8610600" cy="79010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Metallography examination of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straight part (</a:t>
            </a:r>
            <a:r>
              <a:rPr lang="en-US" sz="4800" b="1" dirty="0" err="1">
                <a:solidFill>
                  <a:sysClr val="windowText" lastClr="000000"/>
                </a:solidFill>
                <a:latin typeface="Calibri Light" panose="020F0302020204030204"/>
              </a:rPr>
              <a:t>SMet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-sample) and bend part (</a:t>
            </a:r>
            <a:r>
              <a:rPr lang="en-US" sz="4800" b="1" dirty="0" err="1">
                <a:solidFill>
                  <a:sysClr val="windowText" lastClr="000000"/>
                </a:solidFill>
                <a:latin typeface="Calibri Light" panose="020F0302020204030204"/>
              </a:rPr>
              <a:t>BMet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-sample) </a:t>
            </a: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were carried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The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bend section of the tube was severely deformed due to the force applied when the tube was </a:t>
            </a: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bent</a:t>
            </a:r>
          </a:p>
          <a:p>
            <a:pPr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Polished &amp; etched samples indicated the microstructure of the tube was generally made of </a:t>
            </a:r>
            <a:r>
              <a:rPr lang="en-US" sz="4800" b="1" dirty="0" err="1">
                <a:solidFill>
                  <a:sysClr val="windowText" lastClr="000000"/>
                </a:solidFill>
                <a:latin typeface="Calibri Light" panose="020F0302020204030204"/>
              </a:rPr>
              <a:t>equiaxed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 ferrite and pearlite, as expected for </a:t>
            </a: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CS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SA179 steel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4612651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Polished structure of tube at bend part, </a:t>
            </a:r>
            <a:r>
              <a:rPr lang="en-US" sz="1400" dirty="0" err="1"/>
              <a:t>SMet</a:t>
            </a:r>
            <a:r>
              <a:rPr lang="en-US" sz="1400" dirty="0"/>
              <a:t>-sample. </a:t>
            </a:r>
            <a:r>
              <a:rPr lang="en-US" sz="1400" dirty="0" err="1"/>
              <a:t>a&amp;b</a:t>
            </a:r>
            <a:r>
              <a:rPr lang="en-US" sz="1400" dirty="0"/>
              <a:t>) external surface, c-e) internal surface, f) mid-thickness.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1" y="2040244"/>
            <a:ext cx="4348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Prepared </a:t>
            </a:r>
            <a:r>
              <a:rPr lang="en-US" sz="1400" dirty="0"/>
              <a:t>samples for microstructural study. a) straight part (</a:t>
            </a:r>
            <a:r>
              <a:rPr lang="en-US" sz="1400" dirty="0" err="1"/>
              <a:t>SMet</a:t>
            </a:r>
            <a:r>
              <a:rPr lang="en-US" sz="1400" dirty="0"/>
              <a:t>-sample), b) bend part (</a:t>
            </a:r>
            <a:r>
              <a:rPr lang="en-US" sz="1400" dirty="0" err="1"/>
              <a:t>BMet</a:t>
            </a:r>
            <a:r>
              <a:rPr lang="en-US" sz="1400" dirty="0"/>
              <a:t>-sample)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70975"/>
            <a:ext cx="3295650" cy="1786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-153" b="33773"/>
          <a:stretch/>
        </p:blipFill>
        <p:spPr>
          <a:xfrm>
            <a:off x="3600450" y="3427027"/>
            <a:ext cx="5417800" cy="3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 E2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228600" y="1030295"/>
            <a:ext cx="8686800" cy="115980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SEM/EDS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study of as-received Surface-sample, indicated the internal surface of the tube was covered by at least 2 oxide layers (Fouling) which was very rich in Zn, Ca, P, and also contained considerable amount of S and Fe, Figure </a:t>
            </a: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a-d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and Table </a:t>
            </a: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362199"/>
            <a:ext cx="4648201" cy="3425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76856"/>
            <a:ext cx="4114800" cy="341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</a:t>
            </a:r>
            <a:r>
              <a:rPr lang="en-US" dirty="0" smtClean="0"/>
              <a:t>Analysis E8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152400" y="1143001"/>
            <a:ext cx="4176433" cy="205739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 Inspection &amp; Stereoscopy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Rusts both internal &amp; external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 of thickness both Inner Diameter (ID), &amp; Outer Diameter (OD) observed.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X-Ray Fluorescence Spectrometers (XRF) Elemental Analysis carried out to compare material with original ASTM standard for ASTM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A213 TP304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owever </a:t>
            </a: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ASTM A179 was matching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08" y="4419600"/>
            <a:ext cx="4448392" cy="942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325194"/>
            <a:ext cx="4405004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678" y="3200400"/>
            <a:ext cx="4200325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9" y="3657600"/>
            <a:ext cx="23336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 E8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304800" y="1064056"/>
            <a:ext cx="8610600" cy="790107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Metallography examination of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straight part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SMet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-sample) and bend part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BMet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-sample)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were carried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bend section of the tube was severely deformed due to the force applied when the tube was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Polished &amp; etched samples indicated the microstructure of the tube was generally made of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equiaxed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ferrite and pearlite, as expected for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CS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SA179 steel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4612651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Polished structure of tube at bend part,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-sample.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a&amp;b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external surface, c-e) internal surface, f) mid-thickness.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6201" y="2040244"/>
            <a:ext cx="4348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Prepared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samples for microstructural study. a) straight part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-sample), b) bend part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BMet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-sample)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4" y="1900235"/>
            <a:ext cx="3000554" cy="2712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63" y="3946704"/>
            <a:ext cx="5564037" cy="23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 E8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228600" y="1030295"/>
            <a:ext cx="8686800" cy="1159809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70AD47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4800" b="1" dirty="0" smtClean="0">
                <a:solidFill>
                  <a:sysClr val="windowText" lastClr="000000"/>
                </a:solidFill>
                <a:latin typeface="Calibri Light" panose="020F0302020204030204"/>
              </a:rPr>
              <a:t>SEM/EDS </a:t>
            </a:r>
            <a:r>
              <a:rPr lang="en-US" sz="4800" b="1" dirty="0">
                <a:solidFill>
                  <a:sysClr val="windowText" lastClr="000000"/>
                </a:solidFill>
                <a:latin typeface="Calibri Light" panose="020F0302020204030204"/>
              </a:rPr>
              <a:t>analysis results show the corrosion oxide layer which is mainly iron oxide with presence of Mg, Al, Si, S, P, S, Cl and Ca.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anose="020B060402020203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2242739"/>
            <a:ext cx="2152650" cy="1996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73833"/>
            <a:ext cx="2076566" cy="1913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628" y="2221734"/>
            <a:ext cx="3819525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997" y="4419600"/>
            <a:ext cx="2060006" cy="1929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342" y="2939068"/>
            <a:ext cx="4945811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3539475"/>
            <a:ext cx="3879011" cy="637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346516"/>
            <a:ext cx="2083934" cy="19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37802" y="1066800"/>
            <a:ext cx="8346214" cy="5257800"/>
            <a:chOff x="437802" y="1066800"/>
            <a:chExt cx="8346214" cy="5257800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1066800"/>
              <a:ext cx="8321276" cy="68580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From the above analysis it is prudent to state:</a:t>
              </a:r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1888883"/>
              <a:ext cx="8321276" cy="1159118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 fontScale="92500"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lvl1pPr>
              <a:lvl2pPr marL="6858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US" dirty="0"/>
                <a:t>Chloride can initiate </a:t>
              </a:r>
              <a:r>
                <a:rPr lang="en-US" dirty="0" smtClean="0"/>
                <a:t>a </a:t>
              </a:r>
              <a:r>
                <a:rPr lang="en-GB" dirty="0"/>
                <a:t>localized electrochemical corrosion mechanism in carbon steel</a:t>
              </a:r>
            </a:p>
            <a:p>
              <a:r>
                <a:rPr lang="en-GB" dirty="0" smtClean="0"/>
                <a:t>Concentration Mechanism of Chlorides in Evaporators depends on temperature and blowdown cycles</a:t>
              </a:r>
              <a:endParaRPr lang="en-US" dirty="0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437802" y="4530472"/>
              <a:ext cx="8321276" cy="803528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fontAlgn="auto">
                <a:spcAft>
                  <a:spcPts val="0"/>
                </a:spcAft>
                <a:buNone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Analysis revealed actual HE material not matching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drawings as shown during PT test and </a:t>
              </a:r>
              <a:r>
                <a:rPr lang="en-US" sz="2000" dirty="0">
                  <a:solidFill>
                    <a:sysClr val="windowText" lastClr="000000"/>
                  </a:solidFill>
                </a:rPr>
                <a:t>X-Ray Fluorescence Spectrometers (</a:t>
              </a:r>
              <a:r>
                <a:rPr lang="en-US" sz="2000" dirty="0" smtClean="0">
                  <a:solidFill>
                    <a:sysClr val="windowText" lastClr="000000"/>
                  </a:solidFill>
                </a:rPr>
                <a:t>XRF) test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 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441724" y="3141780"/>
              <a:ext cx="8321276" cy="127782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 lnSpcReduction="10000"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defRPr>
              </a:lvl1pPr>
              <a:lvl2pPr marL="6858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GB" dirty="0" smtClean="0"/>
                <a:t>Heat </a:t>
              </a:r>
              <a:r>
                <a:rPr lang="en-GB" dirty="0"/>
                <a:t>Exchanger E8 failed due to localized electrochemical corrosion mechanism initiated with high chlorides concentration due evaporation</a:t>
              </a:r>
            </a:p>
            <a:p>
              <a:r>
                <a:rPr lang="en-GB" dirty="0"/>
                <a:t>High operation temperature aggravate initiation and intensity of corrosion process.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462740" y="5444872"/>
              <a:ext cx="8321276" cy="879728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Fouling materials including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Mg,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Si, Na, K, Ca,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, Mg, etc., is a contributory factor in enhancing the Underdeposit  corrosion (UDC) by increasing the corrosion kinetics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1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Acknowledgement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1066800"/>
            <a:ext cx="8321276" cy="5181600"/>
            <a:chOff x="457200" y="1066800"/>
            <a:chExt cx="8321276" cy="4836160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1066800"/>
              <a:ext cx="8321276" cy="341376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10000"/>
                </a:lnSpc>
                <a:spcAft>
                  <a:spcPts val="0"/>
                </a:spcAft>
                <a:buNone/>
                <a:defRPr/>
              </a:pPr>
              <a:r>
                <a:rPr lang="en-US" sz="42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References</a:t>
              </a:r>
            </a:p>
            <a:p>
              <a:pPr lvl="0" fontAlgn="auto">
                <a:lnSpc>
                  <a:spcPct val="110000"/>
                </a:lnSpc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Damage Mechanisms Affecting Fixed Equipment in the Refining Industry: API Recommended Practice 571 Second Edition, April 2011</a:t>
              </a:r>
            </a:p>
            <a:p>
              <a:pPr lvl="0" fontAlgn="auto">
                <a:lnSpc>
                  <a:spcPct val="110000"/>
                </a:lnSpc>
                <a:spcAft>
                  <a:spcPts val="0"/>
                </a:spcAft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Corrosion Looping for Down Stream Petroleum Plants: An enigma for RBI engineers, a perspective from the review of Mechanical Integrity Systems – NACE -2017 Muazu Mohammed, Adus Wehib, </a:t>
              </a:r>
              <a:r>
                <a:rPr lang="en-US" sz="3600" b="1" dirty="0" err="1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Mohamud</a:t>
              </a:r>
              <a:r>
                <a:rPr lang="en-US" sz="36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Farah</a:t>
              </a: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  <a:defRPr/>
              </a:pPr>
              <a:r>
                <a:rPr lang="en-US" sz="35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NACE MECCOCT18-12406- Corrosion Management Strategy &amp; the synthesis of Risk Assessment in developing corrosion mitigation &amp; monitoring regime – M. Mohammed </a:t>
              </a: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  <a:defRPr/>
              </a:pPr>
              <a:r>
                <a:rPr lang="en-US" sz="35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Risk-based Inspection, Downstream Segment; API Recommended Practice 580 Third Edition, February 2016.</a:t>
              </a: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  <a:defRPr/>
              </a:pPr>
              <a:r>
                <a:rPr lang="en-US" sz="35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Inspection Practices for Piping System Components; API RP 574 Fourth Edition, November 2016.</a:t>
              </a: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  <a:defRPr/>
              </a:pPr>
              <a:r>
                <a:rPr lang="en-US" sz="35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ASTM A179 Specification for Seamless Cold-Drawn Low-Carbon Steel Heat-Exchanger and Condenser Tubes</a:t>
              </a: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  <a:defRPr/>
              </a:pPr>
              <a:r>
                <a:rPr lang="en-US" sz="3500" b="1" dirty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ASTM A213 TP304 Specification for Seamless Ferritic and Austenitic Alloy-Steel Boiler, Superheater, and Heat-Exchanger Tubes</a:t>
              </a:r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457200" y="4551680"/>
              <a:ext cx="8321276" cy="135128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Acknowledgment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I will like to thank SABIC analytic team for supporting me with the Lab analysis</a:t>
              </a:r>
            </a:p>
            <a:p>
              <a:pPr fontAlgn="auto"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Special appreciation to 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PK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 Management for their support during the evaluation and analysis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5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1447800"/>
            <a:ext cx="4632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23067"/>
            <a:ext cx="7315200" cy="20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Presentation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70325C-9946-4465-93EC-C086E4EF22E8}"/>
              </a:ext>
            </a:extLst>
          </p:cNvPr>
          <p:cNvSpPr txBox="1">
            <a:spLocks/>
          </p:cNvSpPr>
          <p:nvPr/>
        </p:nvSpPr>
        <p:spPr>
          <a:xfrm>
            <a:off x="628650" y="1219200"/>
            <a:ext cx="744855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</a:rPr>
              <a:t>Overview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</a:rPr>
              <a:t>Condensate System network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</a:rPr>
              <a:t>Analysis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</a:rPr>
              <a:t>Corrosion Risk Assessment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</a:rPr>
              <a:t>Experimental Analysis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30204" pitchFamily="34" charset="0"/>
              </a:rPr>
              <a:t>Conclusion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2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20792"/>
            <a:ext cx="8839200" cy="5456208"/>
          </a:xfrm>
        </p:spPr>
        <p:txBody>
          <a:bodyPr/>
          <a:lstStyle/>
          <a:p>
            <a:r>
              <a:rPr lang="en-US" sz="2100" dirty="0"/>
              <a:t>During normal operation, the </a:t>
            </a:r>
            <a:r>
              <a:rPr lang="en-US" sz="2100" dirty="0" smtClean="0"/>
              <a:t>Reactor Affluent goes </a:t>
            </a:r>
            <a:r>
              <a:rPr lang="en-US" sz="2100" dirty="0"/>
              <a:t>into a </a:t>
            </a:r>
            <a:r>
              <a:rPr lang="en-US" sz="2100" dirty="0" smtClean="0"/>
              <a:t>Process Stripper </a:t>
            </a:r>
            <a:r>
              <a:rPr lang="en-US" sz="2100" dirty="0"/>
              <a:t>via the </a:t>
            </a:r>
            <a:r>
              <a:rPr lang="en-US" sz="2100" dirty="0" smtClean="0"/>
              <a:t>Condenser </a:t>
            </a:r>
            <a:r>
              <a:rPr lang="en-US" sz="2100" dirty="0"/>
              <a:t>where the </a:t>
            </a:r>
            <a:r>
              <a:rPr lang="en-US" sz="2100" dirty="0" smtClean="0"/>
              <a:t>vapor stream is condensed.</a:t>
            </a:r>
          </a:p>
          <a:p>
            <a:r>
              <a:rPr lang="en-US" sz="2100" dirty="0" smtClean="0"/>
              <a:t>The stripper strips hydrocarbon  from condensate system</a:t>
            </a:r>
          </a:p>
          <a:p>
            <a:r>
              <a:rPr lang="en-US" sz="2100" dirty="0" smtClean="0"/>
              <a:t>The condensate goes to </a:t>
            </a:r>
            <a:r>
              <a:rPr lang="en-US" sz="2100" dirty="0"/>
              <a:t>B</a:t>
            </a:r>
            <a:r>
              <a:rPr lang="en-US" sz="2100" dirty="0" smtClean="0"/>
              <a:t>FW headers via condensate filters</a:t>
            </a:r>
          </a:p>
          <a:p>
            <a:r>
              <a:rPr lang="en-US" sz="2100" dirty="0" smtClean="0"/>
              <a:t>High conductivity &amp; high chloride was observed in the condensate/BFW network</a:t>
            </a:r>
          </a:p>
          <a:p>
            <a:r>
              <a:rPr lang="en-US" sz="2100" dirty="0" smtClean="0"/>
              <a:t>The contamination was traced to seawater ingress due to a leak of  titanium condenser</a:t>
            </a:r>
            <a:endParaRPr lang="en-US" sz="2100" dirty="0"/>
          </a:p>
          <a:p>
            <a:pPr lvl="1"/>
            <a:r>
              <a:rPr lang="en-US" sz="2100" dirty="0" smtClean="0"/>
              <a:t>Initial evaluation was done to analyze the potential impact of high conductivity </a:t>
            </a:r>
            <a:r>
              <a:rPr lang="en-US" sz="2100" dirty="0"/>
              <a:t>and high chloride </a:t>
            </a:r>
            <a:r>
              <a:rPr lang="en-US" sz="2100" dirty="0" smtClean="0"/>
              <a:t>on equipment and piping </a:t>
            </a:r>
          </a:p>
          <a:p>
            <a:pPr lvl="1"/>
            <a:r>
              <a:rPr lang="en-US" sz="2100" dirty="0" smtClean="0"/>
              <a:t>A HE (E8) failed subsequently </a:t>
            </a:r>
          </a:p>
          <a:p>
            <a:pPr lvl="1"/>
            <a:r>
              <a:rPr lang="en-US" sz="2100" dirty="0" smtClean="0"/>
              <a:t>Failure Analysis was performed on some of the HES to understand the failure mechanism and to institute mitigation strategy to avoid any future occurrence</a:t>
            </a:r>
            <a:endParaRPr lang="en-US" sz="2100" dirty="0"/>
          </a:p>
          <a:p>
            <a:pPr lvl="1"/>
            <a:r>
              <a:rPr lang="en-US" sz="2100" dirty="0"/>
              <a:t>This presentation share the </a:t>
            </a:r>
            <a:r>
              <a:rPr lang="en-US" sz="2100" dirty="0" smtClean="0"/>
              <a:t>evaluation and the failure analysis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069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CORROSION ASSESSMENT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5129345"/>
            <a:ext cx="42130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Corrosion Assessment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Steps Adopted during the Cl Ingress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600" y="1600200"/>
            <a:ext cx="5915025" cy="3200400"/>
            <a:chOff x="1857375" y="1600200"/>
            <a:chExt cx="5429250" cy="3124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7375" y="1600200"/>
              <a:ext cx="5429250" cy="3124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362200" y="32004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Evaluation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ASSESSMENT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835" y="1355916"/>
            <a:ext cx="8981998" cy="4395457"/>
            <a:chOff x="1221417" y="1403966"/>
            <a:chExt cx="10141931" cy="4470623"/>
          </a:xfrm>
          <a:effectLst>
            <a:glow rad="63500">
              <a:srgbClr val="5B9BD5">
                <a:satMod val="175000"/>
                <a:alpha val="40000"/>
              </a:srgbClr>
            </a:glow>
          </a:effectLst>
        </p:grpSpPr>
        <p:sp>
          <p:nvSpPr>
            <p:cNvPr id="7" name="TextBox 6"/>
            <p:cNvSpPr txBox="1"/>
            <p:nvPr/>
          </p:nvSpPr>
          <p:spPr>
            <a:xfrm>
              <a:off x="10671462" y="1753566"/>
              <a:ext cx="691886" cy="2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SWR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9506" y="3993352"/>
              <a:ext cx="426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E2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2275" y="3953423"/>
              <a:ext cx="426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E5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85404" y="5250302"/>
              <a:ext cx="426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E4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332329" y="4697509"/>
              <a:ext cx="839480" cy="2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HC Feed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21417" y="1411887"/>
              <a:ext cx="1967190" cy="2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Condensate BFW header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61159" y="1552755"/>
              <a:ext cx="9244222" cy="4321834"/>
              <a:chOff x="1461159" y="1552755"/>
              <a:chExt cx="9244222" cy="432183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461159" y="1552755"/>
                <a:ext cx="9244222" cy="4321834"/>
                <a:chOff x="1461159" y="1552755"/>
                <a:chExt cx="9244222" cy="432183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461159" y="1552756"/>
                  <a:ext cx="9244222" cy="4321833"/>
                  <a:chOff x="1320877" y="1871933"/>
                  <a:chExt cx="9833078" cy="4451229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320877" y="2087593"/>
                    <a:ext cx="487653" cy="2950233"/>
                    <a:chOff x="1323894" y="1871933"/>
                    <a:chExt cx="487653" cy="2950233"/>
                  </a:xfrm>
                </p:grpSpPr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1765828" y="1871933"/>
                      <a:ext cx="45719" cy="2950233"/>
                    </a:xfrm>
                    <a:prstGeom prst="rect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flipH="1" flipV="1">
                      <a:off x="1362436" y="1903099"/>
                      <a:ext cx="375030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flipH="1" flipV="1">
                      <a:off x="1362436" y="2202794"/>
                      <a:ext cx="375031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H="1" flipV="1">
                      <a:off x="1362436" y="2636438"/>
                      <a:ext cx="375031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H="1" flipV="1">
                      <a:off x="1337093" y="3007278"/>
                      <a:ext cx="375031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H="1" flipV="1">
                      <a:off x="1372494" y="3347050"/>
                      <a:ext cx="375031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flipH="1" flipV="1">
                      <a:off x="1351512" y="3733773"/>
                      <a:ext cx="375031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flipH="1" flipV="1">
                      <a:off x="1323894" y="4145391"/>
                      <a:ext cx="375031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flipH="1" flipV="1">
                      <a:off x="1324159" y="4588055"/>
                      <a:ext cx="375031" cy="215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  <p:cxnSp>
                <p:nvCxnSpPr>
                  <p:cNvPr id="19" name="Straight Arrow Connector 18"/>
                  <p:cNvCxnSpPr/>
                  <p:nvPr/>
                </p:nvCxnSpPr>
                <p:spPr>
                  <a:xfrm flipH="1">
                    <a:off x="10541479" y="2760451"/>
                    <a:ext cx="500332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>
                    <a:off x="10541479" y="2251494"/>
                    <a:ext cx="612476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1" name="Straight Arrow Connector 20"/>
                  <p:cNvCxnSpPr>
                    <a:stCxn id="26" idx="1"/>
                  </p:cNvCxnSpPr>
                  <p:nvPr/>
                </p:nvCxnSpPr>
                <p:spPr>
                  <a:xfrm flipH="1">
                    <a:off x="1808528" y="3510952"/>
                    <a:ext cx="658627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2467155" y="1871933"/>
                    <a:ext cx="8289985" cy="4451229"/>
                    <a:chOff x="2467155" y="1871933"/>
                    <a:chExt cx="8289985" cy="4451229"/>
                  </a:xfrm>
                </p:grpSpPr>
                <p:sp>
                  <p:nvSpPr>
                    <p:cNvPr id="23" name="Rounded Rectangle 22"/>
                    <p:cNvSpPr/>
                    <p:nvPr/>
                  </p:nvSpPr>
                  <p:spPr>
                    <a:xfrm>
                      <a:off x="5020572" y="1871933"/>
                      <a:ext cx="879896" cy="3571336"/>
                    </a:xfrm>
                    <a:prstGeom prst="roundRect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Column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C1</a:t>
                      </a:r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8522898" y="2087593"/>
                      <a:ext cx="2018581" cy="715992"/>
                    </a:xfrm>
                    <a:prstGeom prst="roundRect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HE1</a:t>
                      </a:r>
                    </a:p>
                  </p:txBody>
                </p:sp>
                <p:sp>
                  <p:nvSpPr>
                    <p:cNvPr id="25" name="Rounded Rectangle 24"/>
                    <p:cNvSpPr/>
                    <p:nvPr/>
                  </p:nvSpPr>
                  <p:spPr>
                    <a:xfrm>
                      <a:off x="8522898" y="4106174"/>
                      <a:ext cx="2018581" cy="715992"/>
                    </a:xfrm>
                    <a:prstGeom prst="roundRect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Vessel V1</a:t>
                      </a:r>
                    </a:p>
                  </p:txBody>
                </p:sp>
                <p:sp>
                  <p:nvSpPr>
                    <p:cNvPr id="26" name="Rounded Rectangle 25"/>
                    <p:cNvSpPr/>
                    <p:nvPr/>
                  </p:nvSpPr>
                  <p:spPr>
                    <a:xfrm>
                      <a:off x="2467155" y="3152956"/>
                      <a:ext cx="2018581" cy="715992"/>
                    </a:xfrm>
                    <a:prstGeom prst="roundRect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Filters</a:t>
                      </a:r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6944261" y="2760452"/>
                      <a:ext cx="517584" cy="500332"/>
                    </a:xfrm>
                    <a:prstGeom prst="ellips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Oval 27"/>
                    <p:cNvSpPr/>
                    <p:nvPr/>
                  </p:nvSpPr>
                  <p:spPr>
                    <a:xfrm>
                      <a:off x="6978770" y="3933644"/>
                      <a:ext cx="517584" cy="500332"/>
                    </a:xfrm>
                    <a:prstGeom prst="ellips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3217653" y="4563373"/>
                      <a:ext cx="517584" cy="500332"/>
                    </a:xfrm>
                    <a:prstGeom prst="ellips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30" name="Elbow Connector 29"/>
                    <p:cNvCxnSpPr/>
                    <p:nvPr/>
                  </p:nvCxnSpPr>
                  <p:spPr>
                    <a:xfrm>
                      <a:off x="10058400" y="4822166"/>
                      <a:ext cx="698740" cy="370936"/>
                    </a:xfrm>
                    <a:prstGeom prst="bentConnector3">
                      <a:avLst>
                        <a:gd name="adj1" fmla="val 1852"/>
                      </a:avLst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1" name="Elbow Connector 30"/>
                    <p:cNvCxnSpPr>
                      <a:endCxn id="28" idx="4"/>
                    </p:cNvCxnSpPr>
                    <p:nvPr/>
                  </p:nvCxnSpPr>
                  <p:spPr>
                    <a:xfrm rot="10800000">
                      <a:off x="7237562" y="4433976"/>
                      <a:ext cx="1544128" cy="759126"/>
                    </a:xfrm>
                    <a:prstGeom prst="bentConnector2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>
                      <a:off x="8781690" y="4822166"/>
                      <a:ext cx="0" cy="370936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3" name="Straight Arrow Connector 32"/>
                    <p:cNvCxnSpPr>
                      <a:stCxn id="28" idx="0"/>
                      <a:endCxn id="27" idx="4"/>
                    </p:cNvCxnSpPr>
                    <p:nvPr/>
                  </p:nvCxnSpPr>
                  <p:spPr>
                    <a:xfrm flipH="1" flipV="1">
                      <a:off x="7203053" y="3260784"/>
                      <a:ext cx="34509" cy="672860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4" name="Elbow Connector 33"/>
                    <p:cNvCxnSpPr>
                      <a:stCxn id="27" idx="0"/>
                    </p:cNvCxnSpPr>
                    <p:nvPr/>
                  </p:nvCxnSpPr>
                  <p:spPr>
                    <a:xfrm rot="16200000" flipV="1">
                      <a:off x="6301596" y="1858994"/>
                      <a:ext cx="500331" cy="1302585"/>
                    </a:xfrm>
                    <a:prstGeom prst="bentConnector2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5" name="Elbow Connector 34"/>
                    <p:cNvCxnSpPr>
                      <a:stCxn id="23" idx="0"/>
                      <a:endCxn id="27" idx="3"/>
                    </p:cNvCxnSpPr>
                    <p:nvPr/>
                  </p:nvCxnSpPr>
                  <p:spPr>
                    <a:xfrm rot="16200000" flipH="1">
                      <a:off x="5582499" y="1749953"/>
                      <a:ext cx="1315578" cy="1559538"/>
                    </a:xfrm>
                    <a:prstGeom prst="bentConnector5">
                      <a:avLst>
                        <a:gd name="adj1" fmla="val -17897"/>
                        <a:gd name="adj2" fmla="val 61675"/>
                        <a:gd name="adj3" fmla="val 117897"/>
                      </a:avLst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6" name="Elbow Connector 35"/>
                    <p:cNvCxnSpPr>
                      <a:stCxn id="27" idx="7"/>
                      <a:endCxn id="24" idx="0"/>
                    </p:cNvCxnSpPr>
                    <p:nvPr/>
                  </p:nvCxnSpPr>
                  <p:spPr>
                    <a:xfrm rot="5400000" flipH="1" flipV="1">
                      <a:off x="8086053" y="1387588"/>
                      <a:ext cx="746131" cy="2146142"/>
                    </a:xfrm>
                    <a:prstGeom prst="bentConnector3">
                      <a:avLst>
                        <a:gd name="adj1" fmla="val 130638"/>
                      </a:avLst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7" name="Straight Arrow Connector 36"/>
                    <p:cNvCxnSpPr>
                      <a:stCxn id="24" idx="2"/>
                      <a:endCxn id="25" idx="0"/>
                    </p:cNvCxnSpPr>
                    <p:nvPr/>
                  </p:nvCxnSpPr>
                  <p:spPr>
                    <a:xfrm>
                      <a:off x="9532189" y="2803585"/>
                      <a:ext cx="0" cy="1302589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38" name="Elbow Connector 37"/>
                    <p:cNvCxnSpPr>
                      <a:stCxn id="23" idx="2"/>
                    </p:cNvCxnSpPr>
                    <p:nvPr/>
                  </p:nvCxnSpPr>
                  <p:spPr>
                    <a:xfrm rot="5400000">
                      <a:off x="4670460" y="5339379"/>
                      <a:ext cx="686171" cy="893950"/>
                    </a:xfrm>
                    <a:prstGeom prst="bentConnector2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019910" y="5822830"/>
                      <a:ext cx="517584" cy="500332"/>
                    </a:xfrm>
                    <a:prstGeom prst="ellips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40" name="Straight Arrow Connector 39"/>
                    <p:cNvCxnSpPr>
                      <a:stCxn id="29" idx="0"/>
                      <a:endCxn id="26" idx="2"/>
                    </p:cNvCxnSpPr>
                    <p:nvPr/>
                  </p:nvCxnSpPr>
                  <p:spPr>
                    <a:xfrm flipV="1">
                      <a:off x="3476445" y="3868948"/>
                      <a:ext cx="1" cy="694425"/>
                    </a:xfrm>
                    <a:prstGeom prst="straightConnector1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9946257" y="4563373"/>
                      <a:ext cx="8626" cy="25879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2" name="Elbow Connector 41"/>
                    <p:cNvCxnSpPr/>
                    <p:nvPr/>
                  </p:nvCxnSpPr>
                  <p:spPr>
                    <a:xfrm rot="5400000" flipH="1" flipV="1">
                      <a:off x="7021574" y="2837764"/>
                      <a:ext cx="321333" cy="300417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3" name="Elbow Connector 42"/>
                    <p:cNvCxnSpPr/>
                    <p:nvPr/>
                  </p:nvCxnSpPr>
                  <p:spPr>
                    <a:xfrm rot="5400000" flipH="1" flipV="1">
                      <a:off x="7076895" y="4033601"/>
                      <a:ext cx="321333" cy="300417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4" name="Elbow Connector 43"/>
                    <p:cNvCxnSpPr/>
                    <p:nvPr/>
                  </p:nvCxnSpPr>
                  <p:spPr>
                    <a:xfrm rot="5400000" flipH="1" flipV="1">
                      <a:off x="4118035" y="5922787"/>
                      <a:ext cx="321333" cy="300417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  <p:cxnSp>
                  <p:nvCxnSpPr>
                    <p:cNvPr id="45" name="Elbow Connector 44"/>
                    <p:cNvCxnSpPr/>
                    <p:nvPr/>
                  </p:nvCxnSpPr>
                  <p:spPr>
                    <a:xfrm rot="5400000" flipH="1" flipV="1">
                      <a:off x="3325912" y="4671957"/>
                      <a:ext cx="321333" cy="300417"/>
                    </a:xfrm>
                    <a:prstGeom prst="bentConnector3">
                      <a:avLst>
                        <a:gd name="adj1" fmla="val 50000"/>
                      </a:avLst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  <a:tailEnd type="triangle"/>
                    </a:ln>
                    <a:effectLst/>
                  </p:spPr>
                </p:cxnSp>
              </p:grpSp>
            </p:grpSp>
            <p:cxnSp>
              <p:nvCxnSpPr>
                <p:cNvPr id="17" name="Straight Arrow Connector 16"/>
                <p:cNvCxnSpPr/>
                <p:nvPr/>
              </p:nvCxnSpPr>
              <p:spPr>
                <a:xfrm flipH="1">
                  <a:off x="9180736" y="1552755"/>
                  <a:ext cx="948847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cxnSp>
            <p:nvCxnSpPr>
              <p:cNvPr id="15" name="Elbow Connector 14"/>
              <p:cNvCxnSpPr>
                <a:stCxn id="39" idx="2"/>
                <a:endCxn id="29" idx="4"/>
              </p:cNvCxnSpPr>
              <p:nvPr/>
            </p:nvCxnSpPr>
            <p:spPr>
              <a:xfrm rot="10800000">
                <a:off x="3487640" y="4651744"/>
                <a:ext cx="510920" cy="979952"/>
              </a:xfrm>
              <a:prstGeom prst="bentConnector2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59" name="TextBox 58"/>
            <p:cNvSpPr txBox="1"/>
            <p:nvPr/>
          </p:nvSpPr>
          <p:spPr>
            <a:xfrm>
              <a:off x="1226432" y="4666933"/>
              <a:ext cx="1774363" cy="2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Evaporators E6 to E13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204074" y="1403966"/>
              <a:ext cx="1038946" cy="2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Rx Affluent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705381" y="2289811"/>
              <a:ext cx="537639" cy="2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SWS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336175" y="2571547"/>
              <a:ext cx="426814" cy="28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E3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7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ASSESSMENT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14400" y="1052423"/>
            <a:ext cx="7054103" cy="933483"/>
            <a:chOff x="1066799" y="1463193"/>
            <a:chExt cx="7054103" cy="740428"/>
          </a:xfrm>
        </p:grpSpPr>
        <p:sp>
          <p:nvSpPr>
            <p:cNvPr id="7" name="Rounded Rectangle 6"/>
            <p:cNvSpPr/>
            <p:nvPr/>
          </p:nvSpPr>
          <p:spPr>
            <a:xfrm>
              <a:off x="1066799" y="1463193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Condensate /BFW Corrosion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12926" y="1463193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GC, Pitting Corrosion, FAC 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374775" y="1702701"/>
              <a:ext cx="438151" cy="27790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1396" y="4343296"/>
            <a:ext cx="7054102" cy="864276"/>
            <a:chOff x="1066800" y="4451119"/>
            <a:chExt cx="7054102" cy="740428"/>
          </a:xfrm>
        </p:grpSpPr>
        <p:sp>
          <p:nvSpPr>
            <p:cNvPr id="11" name="Rounded Rectangle 10"/>
            <p:cNvSpPr/>
            <p:nvPr/>
          </p:nvSpPr>
          <p:spPr>
            <a:xfrm>
              <a:off x="1066800" y="4451119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Relationship Condensate /BFW Analysis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&amp; Inspection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12926" y="4451119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Effectiveness of Monitoring &amp; control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383740" y="4726202"/>
              <a:ext cx="438151" cy="27790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8537" y="5425307"/>
            <a:ext cx="7125823" cy="930464"/>
            <a:chOff x="1021974" y="5425609"/>
            <a:chExt cx="7125823" cy="740428"/>
          </a:xfrm>
        </p:grpSpPr>
        <p:sp>
          <p:nvSpPr>
            <p:cNvPr id="15" name="Rounded Rectangle 14"/>
            <p:cNvSpPr/>
            <p:nvPr/>
          </p:nvSpPr>
          <p:spPr>
            <a:xfrm>
              <a:off x="1021974" y="5425609"/>
              <a:ext cx="3379693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Detailed Analysis of impact of Contamination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39821" y="5425609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RCA &amp; Corrosion Study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419597" y="5656870"/>
              <a:ext cx="438151" cy="27790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4399" y="3348919"/>
            <a:ext cx="7054103" cy="878946"/>
            <a:chOff x="1066799" y="3432541"/>
            <a:chExt cx="7054103" cy="740428"/>
          </a:xfrm>
        </p:grpSpPr>
        <p:sp>
          <p:nvSpPr>
            <p:cNvPr id="19" name="Rounded Rectangle 18"/>
            <p:cNvSpPr/>
            <p:nvPr/>
          </p:nvSpPr>
          <p:spPr>
            <a:xfrm>
              <a:off x="1066799" y="3432541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Analysis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of Condensate /BFW system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12926" y="3432541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Parameter Monitoring &amp; Control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74774" y="3701744"/>
              <a:ext cx="438151" cy="27790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399" y="2127313"/>
            <a:ext cx="7054104" cy="1000357"/>
            <a:chOff x="1066798" y="2447507"/>
            <a:chExt cx="7054104" cy="786460"/>
          </a:xfrm>
        </p:grpSpPr>
        <p:sp>
          <p:nvSpPr>
            <p:cNvPr id="23" name="Rounded Rectangle 22"/>
            <p:cNvSpPr/>
            <p:nvPr/>
          </p:nvSpPr>
          <p:spPr>
            <a:xfrm>
              <a:off x="1066798" y="2493539"/>
              <a:ext cx="3307977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Factors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Influencing Condensate /BFW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Corrosion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812926" y="2447507"/>
              <a:ext cx="3307976" cy="74042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ConC.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 (O2 &amp; CO2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),</a:t>
              </a:r>
              <a:r>
                <a:rPr lang="en-US" sz="2000" b="1" kern="0" dirty="0">
                  <a:solidFill>
                    <a:prstClr val="black"/>
                  </a:solidFill>
                  <a:latin typeface="Calibri Light" panose="020F0302020204030204"/>
                </a:rPr>
                <a:t>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pH, other Contaminants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383740" y="2709919"/>
              <a:ext cx="438151" cy="277906"/>
            </a:xfrm>
            <a:prstGeom prst="rightArrow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3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22256"/>
              </p:ext>
            </p:extLst>
          </p:nvPr>
        </p:nvGraphicFramePr>
        <p:xfrm>
          <a:off x="133347" y="1035683"/>
          <a:ext cx="8858252" cy="7111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1863885">
                  <a:extLst>
                    <a:ext uri="{9D8B030D-6E8A-4147-A177-3AD203B41FA5}">
                      <a16:colId xmlns:a16="http://schemas.microsoft.com/office/drawing/2014/main" val="1988954791"/>
                    </a:ext>
                  </a:extLst>
                </a:gridCol>
                <a:gridCol w="1076057">
                  <a:extLst>
                    <a:ext uri="{9D8B030D-6E8A-4147-A177-3AD203B41FA5}">
                      <a16:colId xmlns:a16="http://schemas.microsoft.com/office/drawing/2014/main" val="1493498632"/>
                    </a:ext>
                  </a:extLst>
                </a:gridCol>
                <a:gridCol w="1229779">
                  <a:extLst>
                    <a:ext uri="{9D8B030D-6E8A-4147-A177-3AD203B41FA5}">
                      <a16:colId xmlns:a16="http://schemas.microsoft.com/office/drawing/2014/main" val="2574908480"/>
                    </a:ext>
                  </a:extLst>
                </a:gridCol>
                <a:gridCol w="1643506">
                  <a:extLst>
                    <a:ext uri="{9D8B030D-6E8A-4147-A177-3AD203B41FA5}">
                      <a16:colId xmlns:a16="http://schemas.microsoft.com/office/drawing/2014/main" val="2288912802"/>
                    </a:ext>
                  </a:extLst>
                </a:gridCol>
                <a:gridCol w="1015007">
                  <a:extLst>
                    <a:ext uri="{9D8B030D-6E8A-4147-A177-3AD203B41FA5}">
                      <a16:colId xmlns:a16="http://schemas.microsoft.com/office/drawing/2014/main" val="35839852"/>
                    </a:ext>
                  </a:extLst>
                </a:gridCol>
                <a:gridCol w="922736">
                  <a:extLst>
                    <a:ext uri="{9D8B030D-6E8A-4147-A177-3AD203B41FA5}">
                      <a16:colId xmlns:a16="http://schemas.microsoft.com/office/drawing/2014/main" val="2656083116"/>
                    </a:ext>
                  </a:extLst>
                </a:gridCol>
                <a:gridCol w="1107282">
                  <a:extLst>
                    <a:ext uri="{9D8B030D-6E8A-4147-A177-3AD203B41FA5}">
                      <a16:colId xmlns:a16="http://schemas.microsoft.com/office/drawing/2014/main" val="4170123731"/>
                    </a:ext>
                  </a:extLst>
                </a:gridCol>
              </a:tblGrid>
              <a:tr h="436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Cond. μs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O2 </a:t>
                      </a:r>
                      <a:r>
                        <a:rPr lang="en-US" sz="1800" dirty="0" err="1">
                          <a:effectLst/>
                        </a:rPr>
                        <a:t>Scave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Resi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 ppm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Silica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6217300"/>
                  </a:ext>
                </a:extLst>
              </a:tr>
              <a:tr h="203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Control Limit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8.5-9.1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0.8-1.1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&lt;0.02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&lt;0.02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100224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33198"/>
              </p:ext>
            </p:extLst>
          </p:nvPr>
        </p:nvGraphicFramePr>
        <p:xfrm>
          <a:off x="145208" y="2056840"/>
          <a:ext cx="8762998" cy="7956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1799545">
                  <a:extLst>
                    <a:ext uri="{9D8B030D-6E8A-4147-A177-3AD203B41FA5}">
                      <a16:colId xmlns:a16="http://schemas.microsoft.com/office/drawing/2014/main" val="3267946072"/>
                    </a:ext>
                  </a:extLst>
                </a:gridCol>
                <a:gridCol w="1095373">
                  <a:extLst>
                    <a:ext uri="{9D8B030D-6E8A-4147-A177-3AD203B41FA5}">
                      <a16:colId xmlns:a16="http://schemas.microsoft.com/office/drawing/2014/main" val="4137163656"/>
                    </a:ext>
                  </a:extLst>
                </a:gridCol>
                <a:gridCol w="1330098">
                  <a:extLst>
                    <a:ext uri="{9D8B030D-6E8A-4147-A177-3AD203B41FA5}">
                      <a16:colId xmlns:a16="http://schemas.microsoft.com/office/drawing/2014/main" val="1744405352"/>
                    </a:ext>
                  </a:extLst>
                </a:gridCol>
                <a:gridCol w="1489984">
                  <a:extLst>
                    <a:ext uri="{9D8B030D-6E8A-4147-A177-3AD203B41FA5}">
                      <a16:colId xmlns:a16="http://schemas.microsoft.com/office/drawing/2014/main" val="3267373155"/>
                    </a:ext>
                  </a:extLst>
                </a:gridCol>
                <a:gridCol w="1039811">
                  <a:extLst>
                    <a:ext uri="{9D8B030D-6E8A-4147-A177-3AD203B41FA5}">
                      <a16:colId xmlns:a16="http://schemas.microsoft.com/office/drawing/2014/main" val="4196917407"/>
                    </a:ext>
                  </a:extLst>
                </a:gridCol>
                <a:gridCol w="865189">
                  <a:extLst>
                    <a:ext uri="{9D8B030D-6E8A-4147-A177-3AD203B41FA5}">
                      <a16:colId xmlns:a16="http://schemas.microsoft.com/office/drawing/2014/main" val="2144309098"/>
                    </a:ext>
                  </a:extLst>
                </a:gridCol>
                <a:gridCol w="1142998">
                  <a:extLst>
                    <a:ext uri="{9D8B030D-6E8A-4147-A177-3AD203B41FA5}">
                      <a16:colId xmlns:a16="http://schemas.microsoft.com/office/drawing/2014/main" val="2683444538"/>
                    </a:ext>
                  </a:extLst>
                </a:gridCol>
              </a:tblGrid>
              <a:tr h="39781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Parameter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pH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Cond. </a:t>
                      </a:r>
                      <a:r>
                        <a:rPr lang="en-US" sz="1800" kern="1200" dirty="0" err="1">
                          <a:effectLst/>
                        </a:rPr>
                        <a:t>μs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PO4 Resi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Fe ppm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Cl ppm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Silica ppm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45203012"/>
                  </a:ext>
                </a:extLst>
              </a:tr>
              <a:tr h="39781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Control Limit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9.4-10.2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150-250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15-20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&lt;1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&lt;10</a:t>
                      </a:r>
                      <a:endParaRPr lang="en-US" sz="18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&lt;10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141473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81682" y="1816356"/>
            <a:ext cx="4457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Downstream Condensate Loop Monitoring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0816" y="1768845"/>
            <a:ext cx="44577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Upstream Condensate Loop Monitoring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576228"/>
              </p:ext>
            </p:extLst>
          </p:nvPr>
        </p:nvGraphicFramePr>
        <p:xfrm>
          <a:off x="297424" y="2876487"/>
          <a:ext cx="8458566" cy="3707097"/>
        </p:xfrm>
        <a:graphic>
          <a:graphicData uri="http://schemas.openxmlformats.org/drawingml/2006/table">
            <a:tbl>
              <a:tblPr firstRow="1" bandRow="1"/>
              <a:tblGrid>
                <a:gridCol w="1988952">
                  <a:extLst>
                    <a:ext uri="{9D8B030D-6E8A-4147-A177-3AD203B41FA5}">
                      <a16:colId xmlns:a16="http://schemas.microsoft.com/office/drawing/2014/main" val="1820684532"/>
                    </a:ext>
                  </a:extLst>
                </a:gridCol>
                <a:gridCol w="3555325">
                  <a:extLst>
                    <a:ext uri="{9D8B030D-6E8A-4147-A177-3AD203B41FA5}">
                      <a16:colId xmlns:a16="http://schemas.microsoft.com/office/drawing/2014/main" val="4201213754"/>
                    </a:ext>
                  </a:extLst>
                </a:gridCol>
                <a:gridCol w="2914289">
                  <a:extLst>
                    <a:ext uri="{9D8B030D-6E8A-4147-A177-3AD203B41FA5}">
                      <a16:colId xmlns:a16="http://schemas.microsoft.com/office/drawing/2014/main" val="2394257642"/>
                    </a:ext>
                  </a:extLst>
                </a:gridCol>
              </a:tblGrid>
              <a:tr h="323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dirty="0" smtClean="0"/>
                        <a:t>Equipment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Metallurgy</a:t>
                      </a: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Chloride Level &amp; Temperature</a:t>
                      </a: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417702"/>
                  </a:ext>
                </a:extLst>
              </a:tr>
              <a:tr h="4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dirty="0" smtClean="0"/>
                        <a:t>E3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Shell: Carbon steel</a:t>
                      </a:r>
                    </a:p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Tube: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304 Stainless Steel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ppm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90°C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761582"/>
                  </a:ext>
                </a:extLst>
              </a:tr>
              <a:tr h="4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dirty="0" smtClean="0"/>
                        <a:t>E2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Shell: Carbon steel</a:t>
                      </a:r>
                    </a:p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Tube: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304 Stainless Steel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ppm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90°C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44723"/>
                  </a:ext>
                </a:extLst>
              </a:tr>
              <a:tr h="4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dirty="0" smtClean="0"/>
                        <a:t>C1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Shell: Carbon steel</a:t>
                      </a:r>
                    </a:p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Trays: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410 Stainless Steel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ppm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90°C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9485"/>
                  </a:ext>
                </a:extLst>
              </a:tr>
              <a:tr h="4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dirty="0" smtClean="0"/>
                        <a:t>E4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Shell: Carbon steel</a:t>
                      </a:r>
                    </a:p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Tube: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Carbon Steel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ppm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90°C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277252"/>
                  </a:ext>
                </a:extLst>
              </a:tr>
              <a:tr h="4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dirty="0" smtClean="0"/>
                        <a:t>E5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Shell: Carbon steel</a:t>
                      </a:r>
                    </a:p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Tube: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Carbon Steel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ppm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90°C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00021"/>
                  </a:ext>
                </a:extLst>
              </a:tr>
              <a:tr h="4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dirty="0" smtClean="0"/>
                        <a:t>Filter F1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Shell: Carbon steel</a:t>
                      </a:r>
                    </a:p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Mesh: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304 Stainless Steel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ABIC Typeface Text Light"/>
                          <a:cs typeface="SABIC Typeface Text Light"/>
                        </a:defRPr>
                      </a:lvl9pPr>
                    </a:lstStyle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ppm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90°C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222713"/>
                  </a:ext>
                </a:extLst>
              </a:tr>
              <a:tr h="431014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E8</a:t>
                      </a:r>
                      <a:endParaRPr lang="en-US" sz="1300" dirty="0"/>
                    </a:p>
                  </a:txBody>
                  <a:tcPr marL="87071" marR="87071" marT="43536" marB="4353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Shell: Carbon steel</a:t>
                      </a:r>
                    </a:p>
                    <a:p>
                      <a:pPr marL="0" marR="0" lvl="0" indent="0" algn="l" defTabSz="11609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Tube:</a:t>
                      </a:r>
                      <a:r>
                        <a:rPr lang="en-US" sz="13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Carbon Steel</a:t>
                      </a:r>
                      <a:endParaRPr lang="en-US" sz="13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071" marR="87071" marT="43536" marB="4353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1600ppm (Evaporator)</a:t>
                      </a:r>
                    </a:p>
                  </a:txBody>
                  <a:tcPr marL="87071" marR="87071" marT="43536" marB="4353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009FD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ASSESSMENT</a:t>
            </a:r>
          </a:p>
        </p:txBody>
      </p:sp>
      <p:pic>
        <p:nvPicPr>
          <p:cNvPr id="1027" name="Picture 1" descr="cid:image004.png@01D5947B.1ACB317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066800"/>
            <a:ext cx="43719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" y="3962400"/>
            <a:ext cx="434149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08369" y="2949866"/>
            <a:ext cx="26289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Downstream Chloride trend</a:t>
            </a:r>
            <a:r>
              <a:rPr kumimoji="0" lang="en-US" alt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the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Condensate Loop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33800" y="1093694"/>
            <a:ext cx="3124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Upstream </a:t>
            </a:r>
            <a:r>
              <a:rPr lang="en-US" altLang="en-US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Chloride trend </a:t>
            </a: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Condensate Loop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031" y="3556801"/>
            <a:ext cx="42195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</a:t>
            </a:r>
            <a:r>
              <a:rPr lang="en-US" dirty="0" smtClean="0"/>
              <a:t>ASSESSMENT Evaluation of Chloride Impact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52759" y="1123205"/>
            <a:ext cx="7799537" cy="5353795"/>
            <a:chOff x="852759" y="1123205"/>
            <a:chExt cx="7799537" cy="5353795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852766" y="1123205"/>
              <a:ext cx="7780761" cy="589054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libri Light" panose="020F0302020204030204"/>
                </a:rPr>
                <a:t>Corrosion Rate Analysis of HE based on Inspection </a:t>
              </a:r>
              <a:r>
                <a:rPr lang="en-US" sz="2000" b="1" dirty="0" smtClean="0">
                  <a:solidFill>
                    <a:prstClr val="black"/>
                  </a:solidFill>
                  <a:latin typeface="Calibri Light" panose="020F0302020204030204"/>
                </a:rPr>
                <a:t>Data</a:t>
              </a: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852762" y="1824695"/>
              <a:ext cx="7780761" cy="689906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00000"/>
                </a:lnSpc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Calibri Light" panose="020F0302020204030204"/>
                </a:rPr>
                <a:t>The Long term corrosion rate (LCR) calculated based on 20 </a:t>
              </a:r>
              <a:r>
                <a:rPr lang="en-US" sz="2000" b="1" dirty="0" err="1">
                  <a:solidFill>
                    <a:prstClr val="black"/>
                  </a:solidFill>
                  <a:latin typeface="Calibri Light" panose="020F0302020204030204"/>
                </a:rPr>
                <a:t>yrs</a:t>
              </a:r>
              <a:r>
                <a:rPr lang="en-US" sz="2000" b="1" dirty="0">
                  <a:solidFill>
                    <a:prstClr val="black"/>
                  </a:solidFill>
                  <a:latin typeface="Calibri Light" panose="020F0302020204030204"/>
                </a:rPr>
                <a:t> operation of the condensate </a:t>
              </a:r>
              <a:r>
                <a:rPr lang="en-US" sz="2000" b="1" dirty="0" smtClean="0">
                  <a:solidFill>
                    <a:prstClr val="black"/>
                  </a:solidFill>
                  <a:latin typeface="Calibri Light" panose="020F0302020204030204"/>
                </a:rPr>
                <a:t>stream 0.03 mm/</a:t>
              </a:r>
              <a:r>
                <a:rPr lang="en-US" sz="2000" b="1" dirty="0" err="1" smtClean="0">
                  <a:solidFill>
                    <a:prstClr val="black"/>
                  </a:solidFill>
                  <a:latin typeface="Calibri Light" panose="020F0302020204030204"/>
                </a:rPr>
                <a:t>yr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IC Typeface Headline" panose="020B0603060202020204" pitchFamily="34" charset="0"/>
                <a:ea typeface="+mn-ea"/>
                <a:cs typeface="SABIC Typeface Headline" panose="020B0603060202020204" pitchFamily="34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852759" y="2651064"/>
              <a:ext cx="7780761" cy="732489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/>
            </a:bodyPr>
            <a:lstStyle>
              <a:defPPr>
                <a:defRPr lang="en-US"/>
              </a:defPPr>
              <a:lvl1pPr marL="228600" indent="-228600" defTabSz="91440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2000" b="1">
                  <a:solidFill>
                    <a:prstClr val="black"/>
                  </a:solidFill>
                  <a:latin typeface="Calibri Light" panose="020F0302020204030204"/>
                  <a:cs typeface="+mn-cs"/>
                </a:defRPr>
              </a:lvl1pPr>
              <a:lvl2pPr marL="6858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dk1"/>
                  </a:solidFill>
                  <a:latin typeface="+mn-lt"/>
                  <a:cs typeface="+mn-cs"/>
                </a:defRPr>
              </a:lvl2pPr>
              <a:lvl3pPr marL="11430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dk1"/>
                  </a:solidFill>
                  <a:latin typeface="+mn-lt"/>
                  <a:cs typeface="+mn-cs"/>
                </a:defRPr>
              </a:lvl3pPr>
              <a:lvl4pPr marL="16002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4pPr>
              <a:lvl5pPr marL="2057400" indent="-228600" defTabSz="91440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>
                  <a:solidFill>
                    <a:schemeClr val="dk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US" dirty="0"/>
                <a:t>The </a:t>
              </a:r>
              <a:r>
                <a:rPr lang="en-US" dirty="0" smtClean="0"/>
                <a:t>Short </a:t>
              </a:r>
              <a:r>
                <a:rPr lang="en-US" dirty="0"/>
                <a:t>term corrosion rate (LCR) calculated based on </a:t>
              </a:r>
              <a:r>
                <a:rPr lang="en-US" dirty="0" smtClean="0"/>
                <a:t>data on current operation </a:t>
              </a:r>
              <a:r>
                <a:rPr lang="en-US" dirty="0"/>
                <a:t>of the condensate </a:t>
              </a:r>
              <a:r>
                <a:rPr lang="en-US" dirty="0" smtClean="0"/>
                <a:t>stream 0.37 </a:t>
              </a:r>
              <a:r>
                <a:rPr lang="en-US" dirty="0"/>
                <a:t>mm/</a:t>
              </a:r>
              <a:r>
                <a:rPr lang="en-US" dirty="0" err="1"/>
                <a:t>yr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C370325C-9946-4465-93EC-C086E4EF22E8}"/>
                </a:ext>
              </a:extLst>
            </p:cNvPr>
            <p:cNvSpPr txBox="1">
              <a:spLocks/>
            </p:cNvSpPr>
            <p:nvPr/>
          </p:nvSpPr>
          <p:spPr>
            <a:xfrm>
              <a:off x="871535" y="5727330"/>
              <a:ext cx="7780761" cy="74967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lvl="0" indent="-171450" defTabSz="116092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Calibri Light" panose="020F0302020204030204"/>
                </a:rPr>
                <a:t>The </a:t>
              </a:r>
              <a:r>
                <a:rPr lang="en-US" sz="2000" b="1" dirty="0">
                  <a:solidFill>
                    <a:prstClr val="black"/>
                  </a:solidFill>
                  <a:latin typeface="Calibri Light" panose="020F0302020204030204"/>
                </a:rPr>
                <a:t>highest corrosion rate is 0.37 </a:t>
              </a:r>
              <a:r>
                <a:rPr lang="en-US" sz="2000" b="1" dirty="0" smtClean="0">
                  <a:solidFill>
                    <a:prstClr val="black"/>
                  </a:solidFill>
                  <a:latin typeface="Calibri Light" panose="020F0302020204030204"/>
                </a:rPr>
                <a:t>mm/</a:t>
              </a:r>
              <a:r>
                <a:rPr lang="en-US" sz="2000" b="1" dirty="0" err="1" smtClean="0">
                  <a:solidFill>
                    <a:prstClr val="black"/>
                  </a:solidFill>
                  <a:latin typeface="Calibri Light" panose="020F0302020204030204"/>
                </a:rPr>
                <a:t>yr</a:t>
              </a:r>
              <a:endParaRPr lang="en-US" sz="2000" b="1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52759" y="3505080"/>
              <a:ext cx="7780761" cy="2057519"/>
              <a:chOff x="852759" y="3505080"/>
              <a:chExt cx="7780761" cy="2057519"/>
            </a:xfrm>
          </p:grpSpPr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370325C-9946-4465-93EC-C086E4EF22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59" y="4192756"/>
                <a:ext cx="7780761" cy="1369843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1160924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 Light" panose="020F0302020204030204"/>
                  </a:rPr>
                  <a:t>The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alibri Light" panose="020F0302020204030204"/>
                  </a:rPr>
                  <a:t>PDM expected due to contaminant; </a:t>
                </a:r>
              </a:p>
              <a:p>
                <a:pPr marL="171450" lvl="0" indent="-171450" defTabSz="1160924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 Light" panose="020F0302020204030204"/>
                  </a:rPr>
                  <a:t>Pitting corrosion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alibri Light" panose="020F0302020204030204"/>
                  </a:rPr>
                  <a:t>                   SS </a:t>
                </a:r>
                <a:r>
                  <a:rPr lang="en-US" sz="2000" b="1" dirty="0">
                    <a:solidFill>
                      <a:prstClr val="black"/>
                    </a:solidFill>
                    <a:latin typeface="Calibri Light" panose="020F0302020204030204"/>
                  </a:rPr>
                  <a:t>&amp;CS, </a:t>
                </a:r>
                <a:endParaRPr lang="en-US" sz="2000" b="1" dirty="0" smtClean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marL="171450" lvl="0" indent="-171450" defTabSz="1160924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 err="1" smtClean="0">
                    <a:solidFill>
                      <a:prstClr val="black"/>
                    </a:solidFill>
                    <a:latin typeface="Calibri Light" panose="020F0302020204030204"/>
                  </a:rPr>
                  <a:t>HCl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Calibri Light" panose="020F0302020204030204"/>
                  </a:rPr>
                  <a:t> attack                               mainly CS, </a:t>
                </a:r>
              </a:p>
              <a:p>
                <a:pPr marL="171450" lvl="0" indent="-171450" defTabSz="1160924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 smtClean="0">
                    <a:solidFill>
                      <a:prstClr val="black"/>
                    </a:solidFill>
                    <a:latin typeface="Calibri Light" panose="020F0302020204030204"/>
                  </a:rPr>
                  <a:t>CSCC                                        mainly SS for Cl- above 50ppm</a:t>
                </a:r>
                <a:endParaRPr lang="en-US" sz="20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70325C-9946-4465-93EC-C086E4EF22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2759" y="3505080"/>
                <a:ext cx="7780761" cy="531158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 defTabSz="1160924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prstClr val="black"/>
                    </a:solidFill>
                    <a:latin typeface="Calibri Light" panose="020F0302020204030204"/>
                  </a:rPr>
                  <a:t>The condensate stream is a non corrosive stream, </a:t>
                </a:r>
              </a:p>
            </p:txBody>
          </p:sp>
          <p:cxnSp>
            <p:nvCxnSpPr>
              <p:cNvPr id="3" name="Straight Arrow Connector 2"/>
              <p:cNvCxnSpPr/>
              <p:nvPr/>
            </p:nvCxnSpPr>
            <p:spPr>
              <a:xfrm>
                <a:off x="2971800" y="4724400"/>
                <a:ext cx="6858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19400" y="5029200"/>
                <a:ext cx="8382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590800" y="5334000"/>
                <a:ext cx="10668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463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12019</TotalTime>
  <Words>1288</Words>
  <Application>Microsoft Office PowerPoint</Application>
  <PresentationFormat>On-screen Show (4:3)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Helvetica</vt:lpstr>
      <vt:lpstr>Microsoft Sans Serif</vt:lpstr>
      <vt:lpstr>SABIC Typeface Headline</vt:lpstr>
      <vt:lpstr>SABIC Typeface Headline Light</vt:lpstr>
      <vt:lpstr>SABIC Typeface Text Light</vt:lpstr>
      <vt:lpstr>Times New Roman</vt:lpstr>
      <vt:lpstr>Office Theme</vt:lpstr>
      <vt:lpstr>PowerPoint Presentation</vt:lpstr>
      <vt:lpstr>Content of Presentation</vt:lpstr>
      <vt:lpstr>OVERVIEW</vt:lpstr>
      <vt:lpstr>CORROSION ASSESSMENT</vt:lpstr>
      <vt:lpstr>CORROSION ASSESSMENT</vt:lpstr>
      <vt:lpstr>CORROSION ASSESSMENT</vt:lpstr>
      <vt:lpstr>CORROSION ASSESSMENT</vt:lpstr>
      <vt:lpstr>CORROSION ASSESSMENT</vt:lpstr>
      <vt:lpstr>CORROSION ASSESSMENT Evaluation of Chloride Impact</vt:lpstr>
      <vt:lpstr>Experimental Analysis E2</vt:lpstr>
      <vt:lpstr>Experimental Analysis E2</vt:lpstr>
      <vt:lpstr>Experimental Analysis E2</vt:lpstr>
      <vt:lpstr>Experimental Analysis E2</vt:lpstr>
      <vt:lpstr>Experimental Analysis E8</vt:lpstr>
      <vt:lpstr>Experimental Analysis E8</vt:lpstr>
      <vt:lpstr>Experimental Analysis E8</vt:lpstr>
      <vt:lpstr>Conclusion</vt:lpstr>
      <vt:lpstr>References &amp; Acknowledgement</vt:lpstr>
      <vt:lpstr>PowerPoint Presentation</vt:lpstr>
    </vt:vector>
  </TitlesOfParts>
  <Company>SABIC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muhammadr</dc:creator>
  <cp:lastModifiedBy>Azad Ahmad</cp:lastModifiedBy>
  <cp:revision>199</cp:revision>
  <cp:lastPrinted>2021-08-23T11:05:36Z</cp:lastPrinted>
  <dcterms:created xsi:type="dcterms:W3CDTF">2009-10-28T07:50:07Z</dcterms:created>
  <dcterms:modified xsi:type="dcterms:W3CDTF">2022-02-19T11:51:49Z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321747-f206-4919-9520-29762f698e8e_Enabled">
    <vt:lpwstr>true</vt:lpwstr>
  </property>
  <property fmtid="{D5CDD505-2E9C-101B-9397-08002B2CF9AE}" pid="3" name="MSIP_Label_13321747-f206-4919-9520-29762f698e8e_SetDate">
    <vt:lpwstr>2021-08-23T11:25:06Z</vt:lpwstr>
  </property>
  <property fmtid="{D5CDD505-2E9C-101B-9397-08002B2CF9AE}" pid="4" name="MSIP_Label_13321747-f206-4919-9520-29762f698e8e_Method">
    <vt:lpwstr>Privileged</vt:lpwstr>
  </property>
  <property fmtid="{D5CDD505-2E9C-101B-9397-08002B2CF9AE}" pid="5" name="MSIP_Label_13321747-f206-4919-9520-29762f698e8e_Name">
    <vt:lpwstr>13321747-f206-4919-9520-29762f698e8e</vt:lpwstr>
  </property>
  <property fmtid="{D5CDD505-2E9C-101B-9397-08002B2CF9AE}" pid="6" name="MSIP_Label_13321747-f206-4919-9520-29762f698e8e_SiteId">
    <vt:lpwstr>a77c517c-e95e-435b-bbb4-cb17e462491f</vt:lpwstr>
  </property>
  <property fmtid="{D5CDD505-2E9C-101B-9397-08002B2CF9AE}" pid="7" name="MSIP_Label_13321747-f206-4919-9520-29762f698e8e_ActionId">
    <vt:lpwstr>d3307ae8-489e-442e-8e1a-2655cab33113</vt:lpwstr>
  </property>
  <property fmtid="{D5CDD505-2E9C-101B-9397-08002B2CF9AE}" pid="8" name="MSIP_Label_13321747-f206-4919-9520-29762f698e8e_ContentBits">
    <vt:lpwstr>1</vt:lpwstr>
  </property>
</Properties>
</file>