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1C4"/>
    <a:srgbClr val="EFB42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343" autoAdjust="0"/>
  </p:normalViewPr>
  <p:slideViewPr>
    <p:cSldViewPr>
      <p:cViewPr varScale="1">
        <p:scale>
          <a:sx n="108" d="100"/>
          <a:sy n="108" d="100"/>
        </p:scale>
        <p:origin x="2028" y="11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D9B2C-DB1A-45DB-89D3-BF6E01D3CF8D}" type="datetimeFigureOut">
              <a:rPr lang="en-US" smtClean="0"/>
              <a:t>23-Feb-22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DC90FF-465D-41CD-BAB9-FF9BC5503069}" type="slidenum">
              <a:rPr lang="en-US" smtClean="0"/>
              <a:t>‹#›</a:t>
            </a:fld>
            <a:endParaRPr lang="en-US"/>
          </a:p>
        </p:txBody>
      </p:sp>
    </p:spTree>
    <p:extLst>
      <p:ext uri="{BB962C8B-B14F-4D97-AF65-F5344CB8AC3E}">
        <p14:creationId xmlns:p14="http://schemas.microsoft.com/office/powerpoint/2010/main" val="2157127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FA8EF8-2810-4103-A850-0BCFB6F6B819}" type="datetimeFigureOut">
              <a:rPr lang="en-US" smtClean="0"/>
              <a:t>23-Feb-22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B1DBC9-5137-4B74-B65F-84F644B5E96E}" type="slidenum">
              <a:rPr lang="en-US" smtClean="0"/>
              <a:t>‹#›</a:t>
            </a:fld>
            <a:endParaRPr lang="en-US"/>
          </a:p>
        </p:txBody>
      </p:sp>
    </p:spTree>
    <p:extLst>
      <p:ext uri="{BB962C8B-B14F-4D97-AF65-F5344CB8AC3E}">
        <p14:creationId xmlns:p14="http://schemas.microsoft.com/office/powerpoint/2010/main" val="345412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2</a:t>
            </a:fld>
            <a:endParaRPr lang="en-US"/>
          </a:p>
        </p:txBody>
      </p:sp>
    </p:spTree>
    <p:extLst>
      <p:ext uri="{BB962C8B-B14F-4D97-AF65-F5344CB8AC3E}">
        <p14:creationId xmlns:p14="http://schemas.microsoft.com/office/powerpoint/2010/main" val="1685779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12</a:t>
            </a:fld>
            <a:endParaRPr lang="en-US"/>
          </a:p>
        </p:txBody>
      </p:sp>
    </p:spTree>
    <p:extLst>
      <p:ext uri="{BB962C8B-B14F-4D97-AF65-F5344CB8AC3E}">
        <p14:creationId xmlns:p14="http://schemas.microsoft.com/office/powerpoint/2010/main" val="2726084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13</a:t>
            </a:fld>
            <a:endParaRPr lang="en-US"/>
          </a:p>
        </p:txBody>
      </p:sp>
    </p:spTree>
    <p:extLst>
      <p:ext uri="{BB962C8B-B14F-4D97-AF65-F5344CB8AC3E}">
        <p14:creationId xmlns:p14="http://schemas.microsoft.com/office/powerpoint/2010/main" val="1119699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14</a:t>
            </a:fld>
            <a:endParaRPr lang="en-US"/>
          </a:p>
        </p:txBody>
      </p:sp>
    </p:spTree>
    <p:extLst>
      <p:ext uri="{BB962C8B-B14F-4D97-AF65-F5344CB8AC3E}">
        <p14:creationId xmlns:p14="http://schemas.microsoft.com/office/powerpoint/2010/main" val="285132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15</a:t>
            </a:fld>
            <a:endParaRPr lang="en-US"/>
          </a:p>
        </p:txBody>
      </p:sp>
    </p:spTree>
    <p:extLst>
      <p:ext uri="{BB962C8B-B14F-4D97-AF65-F5344CB8AC3E}">
        <p14:creationId xmlns:p14="http://schemas.microsoft.com/office/powerpoint/2010/main" val="322773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16</a:t>
            </a:fld>
            <a:endParaRPr lang="en-US"/>
          </a:p>
        </p:txBody>
      </p:sp>
    </p:spTree>
    <p:extLst>
      <p:ext uri="{BB962C8B-B14F-4D97-AF65-F5344CB8AC3E}">
        <p14:creationId xmlns:p14="http://schemas.microsoft.com/office/powerpoint/2010/main" val="3557465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17</a:t>
            </a:fld>
            <a:endParaRPr lang="en-US"/>
          </a:p>
        </p:txBody>
      </p:sp>
    </p:spTree>
    <p:extLst>
      <p:ext uri="{BB962C8B-B14F-4D97-AF65-F5344CB8AC3E}">
        <p14:creationId xmlns:p14="http://schemas.microsoft.com/office/powerpoint/2010/main" val="3717621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18</a:t>
            </a:fld>
            <a:endParaRPr lang="en-US"/>
          </a:p>
        </p:txBody>
      </p:sp>
    </p:spTree>
    <p:extLst>
      <p:ext uri="{BB962C8B-B14F-4D97-AF65-F5344CB8AC3E}">
        <p14:creationId xmlns:p14="http://schemas.microsoft.com/office/powerpoint/2010/main" val="119303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20</a:t>
            </a:fld>
            <a:endParaRPr lang="en-US"/>
          </a:p>
        </p:txBody>
      </p:sp>
    </p:spTree>
    <p:extLst>
      <p:ext uri="{BB962C8B-B14F-4D97-AF65-F5344CB8AC3E}">
        <p14:creationId xmlns:p14="http://schemas.microsoft.com/office/powerpoint/2010/main" val="1172961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21</a:t>
            </a:fld>
            <a:endParaRPr lang="en-US"/>
          </a:p>
        </p:txBody>
      </p:sp>
    </p:spTree>
    <p:extLst>
      <p:ext uri="{BB962C8B-B14F-4D97-AF65-F5344CB8AC3E}">
        <p14:creationId xmlns:p14="http://schemas.microsoft.com/office/powerpoint/2010/main" val="2814481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3</a:t>
            </a:fld>
            <a:endParaRPr lang="en-US"/>
          </a:p>
        </p:txBody>
      </p:sp>
    </p:spTree>
    <p:extLst>
      <p:ext uri="{BB962C8B-B14F-4D97-AF65-F5344CB8AC3E}">
        <p14:creationId xmlns:p14="http://schemas.microsoft.com/office/powerpoint/2010/main" val="2511355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4</a:t>
            </a:fld>
            <a:endParaRPr lang="en-US"/>
          </a:p>
        </p:txBody>
      </p:sp>
    </p:spTree>
    <p:extLst>
      <p:ext uri="{BB962C8B-B14F-4D97-AF65-F5344CB8AC3E}">
        <p14:creationId xmlns:p14="http://schemas.microsoft.com/office/powerpoint/2010/main" val="486802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5</a:t>
            </a:fld>
            <a:endParaRPr lang="en-US"/>
          </a:p>
        </p:txBody>
      </p:sp>
    </p:spTree>
    <p:extLst>
      <p:ext uri="{BB962C8B-B14F-4D97-AF65-F5344CB8AC3E}">
        <p14:creationId xmlns:p14="http://schemas.microsoft.com/office/powerpoint/2010/main" val="280318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6</a:t>
            </a:fld>
            <a:endParaRPr lang="en-US"/>
          </a:p>
        </p:txBody>
      </p:sp>
    </p:spTree>
    <p:extLst>
      <p:ext uri="{BB962C8B-B14F-4D97-AF65-F5344CB8AC3E}">
        <p14:creationId xmlns:p14="http://schemas.microsoft.com/office/powerpoint/2010/main" val="3935114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7</a:t>
            </a:fld>
            <a:endParaRPr lang="en-US"/>
          </a:p>
        </p:txBody>
      </p:sp>
    </p:spTree>
    <p:extLst>
      <p:ext uri="{BB962C8B-B14F-4D97-AF65-F5344CB8AC3E}">
        <p14:creationId xmlns:p14="http://schemas.microsoft.com/office/powerpoint/2010/main" val="268301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9</a:t>
            </a:fld>
            <a:endParaRPr lang="en-US"/>
          </a:p>
        </p:txBody>
      </p:sp>
    </p:spTree>
    <p:extLst>
      <p:ext uri="{BB962C8B-B14F-4D97-AF65-F5344CB8AC3E}">
        <p14:creationId xmlns:p14="http://schemas.microsoft.com/office/powerpoint/2010/main" val="3164698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10</a:t>
            </a:fld>
            <a:endParaRPr lang="en-US"/>
          </a:p>
        </p:txBody>
      </p:sp>
    </p:spTree>
    <p:extLst>
      <p:ext uri="{BB962C8B-B14F-4D97-AF65-F5344CB8AC3E}">
        <p14:creationId xmlns:p14="http://schemas.microsoft.com/office/powerpoint/2010/main" val="398282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F4B044-A403-4752-A180-33CDFF6B7157}" type="slidenum">
              <a:rPr lang="en-US" smtClean="0"/>
              <a:t>11</a:t>
            </a:fld>
            <a:endParaRPr lang="en-US"/>
          </a:p>
        </p:txBody>
      </p:sp>
    </p:spTree>
    <p:extLst>
      <p:ext uri="{BB962C8B-B14F-4D97-AF65-F5344CB8AC3E}">
        <p14:creationId xmlns:p14="http://schemas.microsoft.com/office/powerpoint/2010/main" val="3168584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98" descr="Industry.png"/>
          <p:cNvPicPr>
            <a:picLocks noChangeAspect="1"/>
          </p:cNvPicPr>
          <p:nvPr userDrawn="1"/>
        </p:nvPicPr>
        <p:blipFill>
          <a:blip r:embed="rId2" cstate="print"/>
          <a:srcRect/>
          <a:stretch>
            <a:fillRect/>
          </a:stretch>
        </p:blipFill>
        <p:spPr bwMode="auto">
          <a:xfrm>
            <a:off x="4648200" y="3486150"/>
            <a:ext cx="4495800" cy="3371850"/>
          </a:xfrm>
          <a:prstGeom prst="rect">
            <a:avLst/>
          </a:prstGeom>
          <a:noFill/>
          <a:ln w="9525">
            <a:noFill/>
            <a:miter lim="800000"/>
            <a:headEnd/>
            <a:tailEnd/>
          </a:ln>
        </p:spPr>
      </p:pic>
      <p:sp>
        <p:nvSpPr>
          <p:cNvPr id="3" name="Subtitle 2"/>
          <p:cNvSpPr>
            <a:spLocks noGrp="1"/>
          </p:cNvSpPr>
          <p:nvPr>
            <p:ph type="subTitle" idx="1"/>
          </p:nvPr>
        </p:nvSpPr>
        <p:spPr>
          <a:xfrm>
            <a:off x="1905000" y="1752600"/>
            <a:ext cx="7239000" cy="2743200"/>
          </a:xfrm>
          <a:solidFill>
            <a:schemeClr val="bg1"/>
          </a:solidFill>
          <a:ln w="3175">
            <a:solidFill>
              <a:schemeClr val="tx1"/>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1" name="Title Placeholder 1"/>
          <p:cNvSpPr>
            <a:spLocks noGrp="1"/>
          </p:cNvSpPr>
          <p:nvPr>
            <p:ph type="title"/>
          </p:nvPr>
        </p:nvSpPr>
        <p:spPr>
          <a:xfrm>
            <a:off x="0" y="482224"/>
            <a:ext cx="9144000" cy="381000"/>
          </a:xfrm>
          <a:prstGeom prst="rect">
            <a:avLst/>
          </a:prstGeom>
          <a:solidFill>
            <a:schemeClr val="tx2">
              <a:lumMod val="75000"/>
            </a:schemeClr>
          </a:solidFill>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fld id="{B4DDBCB9-F0E7-43E0-AA7A-97CFEDD122B4}" type="datetimeFigureOut">
              <a:rPr lang="en-US"/>
              <a:pPr>
                <a:defRPr/>
              </a:pPr>
              <a:t>23-Feb-22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22DEF9-0478-4A9B-B9FF-7AA4B89E913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F6D648-6C99-4EFE-9AEF-F5FAF1426C60}" type="datetimeFigureOut">
              <a:rPr lang="en-US"/>
              <a:pPr>
                <a:defRPr/>
              </a:pPr>
              <a:t>23-Feb-22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1EB0983-C61B-43B0-891B-E3692CFBF7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F82B97-D578-431B-8A21-2D6466AFEC27}" type="datetimeFigureOut">
              <a:rPr lang="en-US"/>
              <a:pPr>
                <a:defRPr/>
              </a:pPr>
              <a:t>23-Feb-22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767C65-8669-41CA-8C1C-B93FB1086D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381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EA06C3-72D2-4BCE-B837-C7B7ECFA8D27}" type="datetimeFigureOut">
              <a:rPr lang="en-US"/>
              <a:pPr>
                <a:defRPr/>
              </a:pPr>
              <a:t>23-Feb-22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EF82DC-FA80-4E51-B59F-D691F59EB93B}" type="slidenum">
              <a:rPr lang="en-US"/>
              <a:pPr>
                <a:defRPr/>
              </a:pPr>
              <a:t>‹#›</a:t>
            </a:fld>
            <a:endParaRPr lang="en-US" dirty="0"/>
          </a:p>
        </p:txBody>
      </p:sp>
      <p:pic>
        <p:nvPicPr>
          <p:cNvPr id="9" name="Picture 8" descr="Logo&#10;&#10;Description automatically generated with low confidence">
            <a:extLst>
              <a:ext uri="{FF2B5EF4-FFF2-40B4-BE49-F238E27FC236}">
                <a16:creationId xmlns:a16="http://schemas.microsoft.com/office/drawing/2014/main" id="{C4025776-AA47-4CFD-9DCD-1C69C4E336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2195"/>
            <a:ext cx="1828800" cy="5329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CAF99B-3833-4AAD-9941-55E691DF057D}" type="datetimeFigureOut">
              <a:rPr lang="en-US"/>
              <a:pPr>
                <a:defRPr/>
              </a:pPr>
              <a:t>23-Feb-22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EFB03F-43DD-49A8-A138-0768B55696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1E6407-D231-4862-8DE2-0FF48B043046}" type="datetimeFigureOut">
              <a:rPr lang="en-US"/>
              <a:pPr>
                <a:defRPr/>
              </a:pPr>
              <a:t>23-Feb-22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A62B081-30AA-4D59-B8EA-32C3FAB9A1D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2B06ECB-4B99-4BEC-B490-CAEFDCB7D91E}" type="datetimeFigureOut">
              <a:rPr lang="en-US"/>
              <a:pPr>
                <a:defRPr/>
              </a:pPr>
              <a:t>23-Feb-22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9CA36AE-F888-46E0-B3D9-3EA520F32E9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B0BDBE1-5778-440C-A42E-ECFF6DEBCB43}" type="datetimeFigureOut">
              <a:rPr lang="en-US"/>
              <a:pPr>
                <a:defRPr/>
              </a:pPr>
              <a:t>23-Feb-22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C6BD80E4-2FC6-4CA7-80AE-9DF85E9EAD2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31ACB9-93DC-45F0-9EA9-256CF0DF87DB}" type="datetimeFigureOut">
              <a:rPr lang="en-US"/>
              <a:pPr>
                <a:defRPr/>
              </a:pPr>
              <a:t>23-Feb-22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87749B0-F8ED-45BD-AD7F-BC9764771C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7210DA-6340-441B-A512-6BDEBC5B207A}" type="datetimeFigureOut">
              <a:rPr lang="en-US"/>
              <a:pPr>
                <a:defRPr/>
              </a:pPr>
              <a:t>23-Feb-22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465DC28-1179-43F2-84C4-051DBB6ED38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6DF63D-70F3-4BD2-ABD0-B62F7561EECA}" type="datetimeFigureOut">
              <a:rPr lang="en-US"/>
              <a:pPr>
                <a:defRPr/>
              </a:pPr>
              <a:t>23-Feb-22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E01C2C-683D-480F-BD5D-B561F2DE8A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117"/>
          <p:cNvGrpSpPr/>
          <p:nvPr userDrawn="1"/>
        </p:nvGrpSpPr>
        <p:grpSpPr>
          <a:xfrm>
            <a:off x="-2514600" y="-914400"/>
            <a:ext cx="8574294" cy="7772400"/>
            <a:chOff x="4343400" y="3657600"/>
            <a:chExt cx="220663" cy="200026"/>
          </a:xfrm>
          <a:solidFill>
            <a:srgbClr val="F2F2F2">
              <a:alpha val="50196"/>
            </a:srgbClr>
          </a:solidFill>
        </p:grpSpPr>
        <p:sp>
          <p:nvSpPr>
            <p:cNvPr id="1033" name="Freeform 9"/>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4" name="Freeform 10"/>
            <p:cNvSpPr>
              <a:spLocks/>
            </p:cNvSpPr>
            <p:nvPr/>
          </p:nvSpPr>
          <p:spPr bwMode="auto">
            <a:xfrm>
              <a:off x="4505325" y="3694113"/>
              <a:ext cx="7938" cy="15875"/>
            </a:xfrm>
            <a:custGeom>
              <a:avLst/>
              <a:gdLst/>
              <a:ahLst/>
              <a:cxnLst>
                <a:cxn ang="0">
                  <a:pos x="158" y="186"/>
                </a:cxn>
                <a:cxn ang="0">
                  <a:pos x="151" y="221"/>
                </a:cxn>
                <a:cxn ang="0">
                  <a:pos x="142" y="249"/>
                </a:cxn>
                <a:cxn ang="0">
                  <a:pos x="131" y="273"/>
                </a:cxn>
                <a:cxn ang="0">
                  <a:pos x="117" y="291"/>
                </a:cxn>
                <a:cxn ang="0">
                  <a:pos x="103" y="303"/>
                </a:cxn>
                <a:cxn ang="0">
                  <a:pos x="88" y="311"/>
                </a:cxn>
                <a:cxn ang="0">
                  <a:pos x="72" y="314"/>
                </a:cxn>
                <a:cxn ang="0">
                  <a:pos x="57" y="313"/>
                </a:cxn>
                <a:cxn ang="0">
                  <a:pos x="43" y="306"/>
                </a:cxn>
                <a:cxn ang="0">
                  <a:pos x="30" y="295"/>
                </a:cxn>
                <a:cxn ang="0">
                  <a:pos x="18" y="279"/>
                </a:cxn>
                <a:cxn ang="0">
                  <a:pos x="9" y="257"/>
                </a:cxn>
                <a:cxn ang="0">
                  <a:pos x="3" y="232"/>
                </a:cxn>
                <a:cxn ang="0">
                  <a:pos x="0" y="201"/>
                </a:cxn>
                <a:cxn ang="0">
                  <a:pos x="0" y="167"/>
                </a:cxn>
                <a:cxn ang="0">
                  <a:pos x="4" y="129"/>
                </a:cxn>
                <a:cxn ang="0">
                  <a:pos x="11" y="95"/>
                </a:cxn>
                <a:cxn ang="0">
                  <a:pos x="20" y="66"/>
                </a:cxn>
                <a:cxn ang="0">
                  <a:pos x="32" y="43"/>
                </a:cxn>
                <a:cxn ang="0">
                  <a:pos x="45" y="24"/>
                </a:cxn>
                <a:cxn ang="0">
                  <a:pos x="59" y="11"/>
                </a:cxn>
                <a:cxn ang="0">
                  <a:pos x="74" y="3"/>
                </a:cxn>
                <a:cxn ang="0">
                  <a:pos x="90" y="0"/>
                </a:cxn>
                <a:cxn ang="0">
                  <a:pos x="105" y="2"/>
                </a:cxn>
                <a:cxn ang="0">
                  <a:pos x="119" y="9"/>
                </a:cxn>
                <a:cxn ang="0">
                  <a:pos x="132" y="20"/>
                </a:cxn>
                <a:cxn ang="0">
                  <a:pos x="144" y="37"/>
                </a:cxn>
                <a:cxn ang="0">
                  <a:pos x="152" y="58"/>
                </a:cxn>
                <a:cxn ang="0">
                  <a:pos x="159" y="83"/>
                </a:cxn>
                <a:cxn ang="0">
                  <a:pos x="162" y="114"/>
                </a:cxn>
                <a:cxn ang="0">
                  <a:pos x="162" y="148"/>
                </a:cxn>
              </a:cxnLst>
              <a:rect l="0" t="0" r="r" b="b"/>
              <a:pathLst>
                <a:path w="162" h="314">
                  <a:moveTo>
                    <a:pt x="160" y="168"/>
                  </a:moveTo>
                  <a:lnTo>
                    <a:pt x="158" y="186"/>
                  </a:lnTo>
                  <a:lnTo>
                    <a:pt x="155" y="203"/>
                  </a:lnTo>
                  <a:lnTo>
                    <a:pt x="151" y="221"/>
                  </a:lnTo>
                  <a:lnTo>
                    <a:pt x="147" y="235"/>
                  </a:lnTo>
                  <a:lnTo>
                    <a:pt x="142" y="249"/>
                  </a:lnTo>
                  <a:lnTo>
                    <a:pt x="136" y="261"/>
                  </a:lnTo>
                  <a:lnTo>
                    <a:pt x="131" y="273"/>
                  </a:lnTo>
                  <a:lnTo>
                    <a:pt x="123" y="282"/>
                  </a:lnTo>
                  <a:lnTo>
                    <a:pt x="117" y="291"/>
                  </a:lnTo>
                  <a:lnTo>
                    <a:pt x="110" y="298"/>
                  </a:lnTo>
                  <a:lnTo>
                    <a:pt x="103" y="303"/>
                  </a:lnTo>
                  <a:lnTo>
                    <a:pt x="95" y="308"/>
                  </a:lnTo>
                  <a:lnTo>
                    <a:pt x="88" y="311"/>
                  </a:lnTo>
                  <a:lnTo>
                    <a:pt x="80" y="314"/>
                  </a:lnTo>
                  <a:lnTo>
                    <a:pt x="72" y="314"/>
                  </a:lnTo>
                  <a:lnTo>
                    <a:pt x="64" y="314"/>
                  </a:lnTo>
                  <a:lnTo>
                    <a:pt x="57" y="313"/>
                  </a:lnTo>
                  <a:lnTo>
                    <a:pt x="50" y="310"/>
                  </a:lnTo>
                  <a:lnTo>
                    <a:pt x="43" y="306"/>
                  </a:lnTo>
                  <a:lnTo>
                    <a:pt x="37" y="301"/>
                  </a:lnTo>
                  <a:lnTo>
                    <a:pt x="30" y="295"/>
                  </a:lnTo>
                  <a:lnTo>
                    <a:pt x="25" y="287"/>
                  </a:lnTo>
                  <a:lnTo>
                    <a:pt x="18" y="279"/>
                  </a:lnTo>
                  <a:lnTo>
                    <a:pt x="14" y="268"/>
                  </a:lnTo>
                  <a:lnTo>
                    <a:pt x="9" y="257"/>
                  </a:lnTo>
                  <a:lnTo>
                    <a:pt x="6" y="245"/>
                  </a:lnTo>
                  <a:lnTo>
                    <a:pt x="3" y="232"/>
                  </a:lnTo>
                  <a:lnTo>
                    <a:pt x="1" y="217"/>
                  </a:lnTo>
                  <a:lnTo>
                    <a:pt x="0" y="201"/>
                  </a:lnTo>
                  <a:lnTo>
                    <a:pt x="0" y="185"/>
                  </a:lnTo>
                  <a:lnTo>
                    <a:pt x="0" y="167"/>
                  </a:lnTo>
                  <a:lnTo>
                    <a:pt x="2" y="147"/>
                  </a:lnTo>
                  <a:lnTo>
                    <a:pt x="4" y="129"/>
                  </a:lnTo>
                  <a:lnTo>
                    <a:pt x="7" y="111"/>
                  </a:lnTo>
                  <a:lnTo>
                    <a:pt x="11" y="95"/>
                  </a:lnTo>
                  <a:lnTo>
                    <a:pt x="15" y="80"/>
                  </a:lnTo>
                  <a:lnTo>
                    <a:pt x="20" y="66"/>
                  </a:lnTo>
                  <a:lnTo>
                    <a:pt x="26" y="54"/>
                  </a:lnTo>
                  <a:lnTo>
                    <a:pt x="32" y="43"/>
                  </a:lnTo>
                  <a:lnTo>
                    <a:pt x="39" y="33"/>
                  </a:lnTo>
                  <a:lnTo>
                    <a:pt x="45" y="24"/>
                  </a:lnTo>
                  <a:lnTo>
                    <a:pt x="52" y="17"/>
                  </a:lnTo>
                  <a:lnTo>
                    <a:pt x="59" y="11"/>
                  </a:lnTo>
                  <a:lnTo>
                    <a:pt x="67" y="7"/>
                  </a:lnTo>
                  <a:lnTo>
                    <a:pt x="74" y="3"/>
                  </a:lnTo>
                  <a:lnTo>
                    <a:pt x="82" y="1"/>
                  </a:lnTo>
                  <a:lnTo>
                    <a:pt x="90" y="0"/>
                  </a:lnTo>
                  <a:lnTo>
                    <a:pt x="97" y="1"/>
                  </a:lnTo>
                  <a:lnTo>
                    <a:pt x="105" y="2"/>
                  </a:lnTo>
                  <a:lnTo>
                    <a:pt x="112" y="5"/>
                  </a:lnTo>
                  <a:lnTo>
                    <a:pt x="119" y="9"/>
                  </a:lnTo>
                  <a:lnTo>
                    <a:pt x="125" y="14"/>
                  </a:lnTo>
                  <a:lnTo>
                    <a:pt x="132" y="20"/>
                  </a:lnTo>
                  <a:lnTo>
                    <a:pt x="138" y="28"/>
                  </a:lnTo>
                  <a:lnTo>
                    <a:pt x="144" y="37"/>
                  </a:lnTo>
                  <a:lnTo>
                    <a:pt x="148" y="47"/>
                  </a:lnTo>
                  <a:lnTo>
                    <a:pt x="152" y="58"/>
                  </a:lnTo>
                  <a:lnTo>
                    <a:pt x="156" y="70"/>
                  </a:lnTo>
                  <a:lnTo>
                    <a:pt x="159" y="83"/>
                  </a:lnTo>
                  <a:lnTo>
                    <a:pt x="161" y="98"/>
                  </a:lnTo>
                  <a:lnTo>
                    <a:pt x="162" y="114"/>
                  </a:lnTo>
                  <a:lnTo>
                    <a:pt x="162" y="130"/>
                  </a:lnTo>
                  <a:lnTo>
                    <a:pt x="162" y="148"/>
                  </a:lnTo>
                  <a:lnTo>
                    <a:pt x="160" y="1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5" name="Freeform 11"/>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6" name="Freeform 12"/>
            <p:cNvSpPr>
              <a:spLocks/>
            </p:cNvSpPr>
            <p:nvPr/>
          </p:nvSpPr>
          <p:spPr bwMode="auto">
            <a:xfrm>
              <a:off x="4487863" y="3675063"/>
              <a:ext cx="12700" cy="20638"/>
            </a:xfrm>
            <a:custGeom>
              <a:avLst/>
              <a:gdLst/>
              <a:ahLst/>
              <a:cxnLst>
                <a:cxn ang="0">
                  <a:pos x="7" y="207"/>
                </a:cxn>
                <a:cxn ang="0">
                  <a:pos x="1" y="161"/>
                </a:cxn>
                <a:cxn ang="0">
                  <a:pos x="0" y="122"/>
                </a:cxn>
                <a:cxn ang="0">
                  <a:pos x="4" y="86"/>
                </a:cxn>
                <a:cxn ang="0">
                  <a:pos x="12" y="58"/>
                </a:cxn>
                <a:cxn ang="0">
                  <a:pos x="24" y="34"/>
                </a:cxn>
                <a:cxn ang="0">
                  <a:pos x="38" y="16"/>
                </a:cxn>
                <a:cxn ang="0">
                  <a:pos x="55" y="5"/>
                </a:cxn>
                <a:cxn ang="0">
                  <a:pos x="74" y="0"/>
                </a:cxn>
                <a:cxn ang="0">
                  <a:pos x="94" y="1"/>
                </a:cxn>
                <a:cxn ang="0">
                  <a:pos x="114" y="9"/>
                </a:cxn>
                <a:cxn ang="0">
                  <a:pos x="135" y="24"/>
                </a:cxn>
                <a:cxn ang="0">
                  <a:pos x="155" y="45"/>
                </a:cxn>
                <a:cxn ang="0">
                  <a:pos x="174" y="75"/>
                </a:cxn>
                <a:cxn ang="0">
                  <a:pos x="192" y="112"/>
                </a:cxn>
                <a:cxn ang="0">
                  <a:pos x="207" y="155"/>
                </a:cxn>
                <a:cxn ang="0">
                  <a:pos x="219" y="204"/>
                </a:cxn>
                <a:cxn ang="0">
                  <a:pos x="225" y="250"/>
                </a:cxn>
                <a:cxn ang="0">
                  <a:pos x="226" y="291"/>
                </a:cxn>
                <a:cxn ang="0">
                  <a:pos x="222" y="325"/>
                </a:cxn>
                <a:cxn ang="0">
                  <a:pos x="214" y="354"/>
                </a:cxn>
                <a:cxn ang="0">
                  <a:pos x="203" y="378"/>
                </a:cxn>
                <a:cxn ang="0">
                  <a:pos x="188" y="395"/>
                </a:cxn>
                <a:cxn ang="0">
                  <a:pos x="171" y="407"/>
                </a:cxn>
                <a:cxn ang="0">
                  <a:pos x="153" y="412"/>
                </a:cxn>
                <a:cxn ang="0">
                  <a:pos x="133" y="411"/>
                </a:cxn>
                <a:cxn ang="0">
                  <a:pos x="112" y="403"/>
                </a:cxn>
                <a:cxn ang="0">
                  <a:pos x="91" y="387"/>
                </a:cxn>
                <a:cxn ang="0">
                  <a:pos x="71" y="366"/>
                </a:cxn>
                <a:cxn ang="0">
                  <a:pos x="52" y="336"/>
                </a:cxn>
                <a:cxn ang="0">
                  <a:pos x="35" y="301"/>
                </a:cxn>
                <a:cxn ang="0">
                  <a:pos x="20" y="256"/>
                </a:cxn>
              </a:cxnLst>
              <a:rect l="0" t="0" r="r" b="b"/>
              <a:pathLst>
                <a:path w="226" h="412">
                  <a:moveTo>
                    <a:pt x="12" y="232"/>
                  </a:moveTo>
                  <a:lnTo>
                    <a:pt x="7" y="207"/>
                  </a:lnTo>
                  <a:lnTo>
                    <a:pt x="3" y="184"/>
                  </a:lnTo>
                  <a:lnTo>
                    <a:pt x="1" y="161"/>
                  </a:lnTo>
                  <a:lnTo>
                    <a:pt x="0" y="141"/>
                  </a:lnTo>
                  <a:lnTo>
                    <a:pt x="0" y="122"/>
                  </a:lnTo>
                  <a:lnTo>
                    <a:pt x="2" y="103"/>
                  </a:lnTo>
                  <a:lnTo>
                    <a:pt x="4" y="86"/>
                  </a:lnTo>
                  <a:lnTo>
                    <a:pt x="7" y="71"/>
                  </a:lnTo>
                  <a:lnTo>
                    <a:pt x="12" y="58"/>
                  </a:lnTo>
                  <a:lnTo>
                    <a:pt x="17" y="44"/>
                  </a:lnTo>
                  <a:lnTo>
                    <a:pt x="24" y="34"/>
                  </a:lnTo>
                  <a:lnTo>
                    <a:pt x="31" y="24"/>
                  </a:lnTo>
                  <a:lnTo>
                    <a:pt x="38" y="16"/>
                  </a:lnTo>
                  <a:lnTo>
                    <a:pt x="46" y="10"/>
                  </a:lnTo>
                  <a:lnTo>
                    <a:pt x="55" y="5"/>
                  </a:lnTo>
                  <a:lnTo>
                    <a:pt x="64" y="2"/>
                  </a:lnTo>
                  <a:lnTo>
                    <a:pt x="74" y="0"/>
                  </a:lnTo>
                  <a:lnTo>
                    <a:pt x="84" y="0"/>
                  </a:lnTo>
                  <a:lnTo>
                    <a:pt x="94" y="1"/>
                  </a:lnTo>
                  <a:lnTo>
                    <a:pt x="104" y="4"/>
                  </a:lnTo>
                  <a:lnTo>
                    <a:pt x="114" y="9"/>
                  </a:lnTo>
                  <a:lnTo>
                    <a:pt x="124" y="16"/>
                  </a:lnTo>
                  <a:lnTo>
                    <a:pt x="135" y="24"/>
                  </a:lnTo>
                  <a:lnTo>
                    <a:pt x="145" y="34"/>
                  </a:lnTo>
                  <a:lnTo>
                    <a:pt x="155" y="45"/>
                  </a:lnTo>
                  <a:lnTo>
                    <a:pt x="165" y="60"/>
                  </a:lnTo>
                  <a:lnTo>
                    <a:pt x="174" y="75"/>
                  </a:lnTo>
                  <a:lnTo>
                    <a:pt x="184" y="92"/>
                  </a:lnTo>
                  <a:lnTo>
                    <a:pt x="192" y="112"/>
                  </a:lnTo>
                  <a:lnTo>
                    <a:pt x="200" y="132"/>
                  </a:lnTo>
                  <a:lnTo>
                    <a:pt x="207" y="155"/>
                  </a:lnTo>
                  <a:lnTo>
                    <a:pt x="214" y="180"/>
                  </a:lnTo>
                  <a:lnTo>
                    <a:pt x="219" y="204"/>
                  </a:lnTo>
                  <a:lnTo>
                    <a:pt x="223" y="228"/>
                  </a:lnTo>
                  <a:lnTo>
                    <a:pt x="225" y="250"/>
                  </a:lnTo>
                  <a:lnTo>
                    <a:pt x="226" y="270"/>
                  </a:lnTo>
                  <a:lnTo>
                    <a:pt x="226" y="291"/>
                  </a:lnTo>
                  <a:lnTo>
                    <a:pt x="224" y="308"/>
                  </a:lnTo>
                  <a:lnTo>
                    <a:pt x="222" y="325"/>
                  </a:lnTo>
                  <a:lnTo>
                    <a:pt x="218" y="340"/>
                  </a:lnTo>
                  <a:lnTo>
                    <a:pt x="214" y="354"/>
                  </a:lnTo>
                  <a:lnTo>
                    <a:pt x="209" y="367"/>
                  </a:lnTo>
                  <a:lnTo>
                    <a:pt x="203" y="378"/>
                  </a:lnTo>
                  <a:lnTo>
                    <a:pt x="196" y="387"/>
                  </a:lnTo>
                  <a:lnTo>
                    <a:pt x="188" y="395"/>
                  </a:lnTo>
                  <a:lnTo>
                    <a:pt x="180" y="401"/>
                  </a:lnTo>
                  <a:lnTo>
                    <a:pt x="171" y="407"/>
                  </a:lnTo>
                  <a:lnTo>
                    <a:pt x="162" y="410"/>
                  </a:lnTo>
                  <a:lnTo>
                    <a:pt x="153" y="412"/>
                  </a:lnTo>
                  <a:lnTo>
                    <a:pt x="143" y="412"/>
                  </a:lnTo>
                  <a:lnTo>
                    <a:pt x="133" y="411"/>
                  </a:lnTo>
                  <a:lnTo>
                    <a:pt x="122" y="408"/>
                  </a:lnTo>
                  <a:lnTo>
                    <a:pt x="112" y="403"/>
                  </a:lnTo>
                  <a:lnTo>
                    <a:pt x="102" y="396"/>
                  </a:lnTo>
                  <a:lnTo>
                    <a:pt x="91" y="387"/>
                  </a:lnTo>
                  <a:lnTo>
                    <a:pt x="82" y="378"/>
                  </a:lnTo>
                  <a:lnTo>
                    <a:pt x="71" y="366"/>
                  </a:lnTo>
                  <a:lnTo>
                    <a:pt x="61" y="353"/>
                  </a:lnTo>
                  <a:lnTo>
                    <a:pt x="52" y="336"/>
                  </a:lnTo>
                  <a:lnTo>
                    <a:pt x="43" y="319"/>
                  </a:lnTo>
                  <a:lnTo>
                    <a:pt x="35" y="301"/>
                  </a:lnTo>
                  <a:lnTo>
                    <a:pt x="27" y="279"/>
                  </a:lnTo>
                  <a:lnTo>
                    <a:pt x="20" y="256"/>
                  </a:lnTo>
                  <a:lnTo>
                    <a:pt x="12" y="2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7" name="Freeform 13"/>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38" name="Freeform 14"/>
            <p:cNvSpPr>
              <a:spLocks/>
            </p:cNvSpPr>
            <p:nvPr/>
          </p:nvSpPr>
          <p:spPr bwMode="auto">
            <a:xfrm>
              <a:off x="4462463" y="3660775"/>
              <a:ext cx="19050" cy="25400"/>
            </a:xfrm>
            <a:custGeom>
              <a:avLst/>
              <a:gdLst/>
              <a:ahLst/>
              <a:cxnLst>
                <a:cxn ang="0">
                  <a:pos x="38" y="302"/>
                </a:cxn>
                <a:cxn ang="0">
                  <a:pos x="17" y="248"/>
                </a:cxn>
                <a:cxn ang="0">
                  <a:pos x="5" y="197"/>
                </a:cxn>
                <a:cxn ang="0">
                  <a:pos x="0" y="153"/>
                </a:cxn>
                <a:cxn ang="0">
                  <a:pos x="3" y="112"/>
                </a:cxn>
                <a:cxn ang="0">
                  <a:pos x="12" y="76"/>
                </a:cxn>
                <a:cxn ang="0">
                  <a:pos x="27" y="47"/>
                </a:cxn>
                <a:cxn ang="0">
                  <a:pos x="48" y="25"/>
                </a:cxn>
                <a:cxn ang="0">
                  <a:pos x="72" y="9"/>
                </a:cxn>
                <a:cxn ang="0">
                  <a:pos x="101" y="1"/>
                </a:cxn>
                <a:cxn ang="0">
                  <a:pos x="131" y="1"/>
                </a:cxn>
                <a:cxn ang="0">
                  <a:pos x="164" y="10"/>
                </a:cxn>
                <a:cxn ang="0">
                  <a:pos x="198" y="28"/>
                </a:cxn>
                <a:cxn ang="0">
                  <a:pos x="232" y="55"/>
                </a:cxn>
                <a:cxn ang="0">
                  <a:pos x="267" y="93"/>
                </a:cxn>
                <a:cxn ang="0">
                  <a:pos x="300" y="140"/>
                </a:cxn>
                <a:cxn ang="0">
                  <a:pos x="331" y="197"/>
                </a:cxn>
                <a:cxn ang="0">
                  <a:pos x="351" y="251"/>
                </a:cxn>
                <a:cxn ang="0">
                  <a:pos x="364" y="301"/>
                </a:cxn>
                <a:cxn ang="0">
                  <a:pos x="368" y="347"/>
                </a:cxn>
                <a:cxn ang="0">
                  <a:pos x="366" y="388"/>
                </a:cxn>
                <a:cxn ang="0">
                  <a:pos x="355" y="422"/>
                </a:cxn>
                <a:cxn ang="0">
                  <a:pos x="340" y="452"/>
                </a:cxn>
                <a:cxn ang="0">
                  <a:pos x="321" y="474"/>
                </a:cxn>
                <a:cxn ang="0">
                  <a:pos x="296" y="489"/>
                </a:cxn>
                <a:cxn ang="0">
                  <a:pos x="268" y="496"/>
                </a:cxn>
                <a:cxn ang="0">
                  <a:pos x="237" y="496"/>
                </a:cxn>
                <a:cxn ang="0">
                  <a:pos x="205" y="488"/>
                </a:cxn>
                <a:cxn ang="0">
                  <a:pos x="170" y="470"/>
                </a:cxn>
                <a:cxn ang="0">
                  <a:pos x="135" y="444"/>
                </a:cxn>
                <a:cxn ang="0">
                  <a:pos x="102" y="406"/>
                </a:cxn>
                <a:cxn ang="0">
                  <a:pos x="68" y="358"/>
                </a:cxn>
              </a:cxnLst>
              <a:rect l="0" t="0" r="r" b="b"/>
              <a:pathLst>
                <a:path w="368" h="498">
                  <a:moveTo>
                    <a:pt x="52" y="331"/>
                  </a:moveTo>
                  <a:lnTo>
                    <a:pt x="38" y="302"/>
                  </a:lnTo>
                  <a:lnTo>
                    <a:pt x="26" y="275"/>
                  </a:lnTo>
                  <a:lnTo>
                    <a:pt x="17" y="248"/>
                  </a:lnTo>
                  <a:lnTo>
                    <a:pt x="10" y="223"/>
                  </a:lnTo>
                  <a:lnTo>
                    <a:pt x="5" y="197"/>
                  </a:lnTo>
                  <a:lnTo>
                    <a:pt x="1" y="174"/>
                  </a:lnTo>
                  <a:lnTo>
                    <a:pt x="0" y="153"/>
                  </a:lnTo>
                  <a:lnTo>
                    <a:pt x="1" y="131"/>
                  </a:lnTo>
                  <a:lnTo>
                    <a:pt x="3" y="112"/>
                  </a:lnTo>
                  <a:lnTo>
                    <a:pt x="7" y="94"/>
                  </a:lnTo>
                  <a:lnTo>
                    <a:pt x="12" y="76"/>
                  </a:lnTo>
                  <a:lnTo>
                    <a:pt x="19" y="61"/>
                  </a:lnTo>
                  <a:lnTo>
                    <a:pt x="27" y="47"/>
                  </a:lnTo>
                  <a:lnTo>
                    <a:pt x="38" y="35"/>
                  </a:lnTo>
                  <a:lnTo>
                    <a:pt x="48" y="25"/>
                  </a:lnTo>
                  <a:lnTo>
                    <a:pt x="60" y="16"/>
                  </a:lnTo>
                  <a:lnTo>
                    <a:pt x="72" y="9"/>
                  </a:lnTo>
                  <a:lnTo>
                    <a:pt x="85" y="4"/>
                  </a:lnTo>
                  <a:lnTo>
                    <a:pt x="101" y="1"/>
                  </a:lnTo>
                  <a:lnTo>
                    <a:pt x="115" y="0"/>
                  </a:lnTo>
                  <a:lnTo>
                    <a:pt x="131" y="1"/>
                  </a:lnTo>
                  <a:lnTo>
                    <a:pt x="148" y="4"/>
                  </a:lnTo>
                  <a:lnTo>
                    <a:pt x="164" y="10"/>
                  </a:lnTo>
                  <a:lnTo>
                    <a:pt x="181" y="17"/>
                  </a:lnTo>
                  <a:lnTo>
                    <a:pt x="198" y="28"/>
                  </a:lnTo>
                  <a:lnTo>
                    <a:pt x="215" y="40"/>
                  </a:lnTo>
                  <a:lnTo>
                    <a:pt x="232" y="55"/>
                  </a:lnTo>
                  <a:lnTo>
                    <a:pt x="249" y="72"/>
                  </a:lnTo>
                  <a:lnTo>
                    <a:pt x="267" y="93"/>
                  </a:lnTo>
                  <a:lnTo>
                    <a:pt x="284" y="115"/>
                  </a:lnTo>
                  <a:lnTo>
                    <a:pt x="300" y="140"/>
                  </a:lnTo>
                  <a:lnTo>
                    <a:pt x="317" y="169"/>
                  </a:lnTo>
                  <a:lnTo>
                    <a:pt x="331" y="197"/>
                  </a:lnTo>
                  <a:lnTo>
                    <a:pt x="342" y="225"/>
                  </a:lnTo>
                  <a:lnTo>
                    <a:pt x="351" y="251"/>
                  </a:lnTo>
                  <a:lnTo>
                    <a:pt x="359" y="277"/>
                  </a:lnTo>
                  <a:lnTo>
                    <a:pt x="364" y="301"/>
                  </a:lnTo>
                  <a:lnTo>
                    <a:pt x="367" y="325"/>
                  </a:lnTo>
                  <a:lnTo>
                    <a:pt x="368" y="347"/>
                  </a:lnTo>
                  <a:lnTo>
                    <a:pt x="368" y="368"/>
                  </a:lnTo>
                  <a:lnTo>
                    <a:pt x="366" y="388"/>
                  </a:lnTo>
                  <a:lnTo>
                    <a:pt x="362" y="406"/>
                  </a:lnTo>
                  <a:lnTo>
                    <a:pt x="355" y="422"/>
                  </a:lnTo>
                  <a:lnTo>
                    <a:pt x="349" y="437"/>
                  </a:lnTo>
                  <a:lnTo>
                    <a:pt x="340" y="452"/>
                  </a:lnTo>
                  <a:lnTo>
                    <a:pt x="331" y="463"/>
                  </a:lnTo>
                  <a:lnTo>
                    <a:pt x="321" y="474"/>
                  </a:lnTo>
                  <a:lnTo>
                    <a:pt x="309" y="482"/>
                  </a:lnTo>
                  <a:lnTo>
                    <a:pt x="296" y="489"/>
                  </a:lnTo>
                  <a:lnTo>
                    <a:pt x="282" y="493"/>
                  </a:lnTo>
                  <a:lnTo>
                    <a:pt x="268" y="496"/>
                  </a:lnTo>
                  <a:lnTo>
                    <a:pt x="253" y="498"/>
                  </a:lnTo>
                  <a:lnTo>
                    <a:pt x="237" y="496"/>
                  </a:lnTo>
                  <a:lnTo>
                    <a:pt x="221" y="493"/>
                  </a:lnTo>
                  <a:lnTo>
                    <a:pt x="205" y="488"/>
                  </a:lnTo>
                  <a:lnTo>
                    <a:pt x="187" y="480"/>
                  </a:lnTo>
                  <a:lnTo>
                    <a:pt x="170" y="470"/>
                  </a:lnTo>
                  <a:lnTo>
                    <a:pt x="153" y="458"/>
                  </a:lnTo>
                  <a:lnTo>
                    <a:pt x="135" y="444"/>
                  </a:lnTo>
                  <a:lnTo>
                    <a:pt x="118" y="426"/>
                  </a:lnTo>
                  <a:lnTo>
                    <a:pt x="102" y="406"/>
                  </a:lnTo>
                  <a:lnTo>
                    <a:pt x="84" y="384"/>
                  </a:lnTo>
                  <a:lnTo>
                    <a:pt x="68" y="358"/>
                  </a:lnTo>
                  <a:lnTo>
                    <a:pt x="52" y="3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39" name="Freeform 15"/>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0" name="Freeform 16"/>
            <p:cNvSpPr>
              <a:spLocks/>
            </p:cNvSpPr>
            <p:nvPr/>
          </p:nvSpPr>
          <p:spPr bwMode="auto">
            <a:xfrm>
              <a:off x="4437063" y="3657600"/>
              <a:ext cx="23813" cy="28575"/>
            </a:xfrm>
            <a:custGeom>
              <a:avLst/>
              <a:gdLst/>
              <a:ahLst/>
              <a:cxnLst>
                <a:cxn ang="0">
                  <a:pos x="91" y="358"/>
                </a:cxn>
                <a:cxn ang="0">
                  <a:pos x="53" y="299"/>
                </a:cxn>
                <a:cxn ang="0">
                  <a:pos x="27" y="244"/>
                </a:cxn>
                <a:cxn ang="0">
                  <a:pos x="10" y="193"/>
                </a:cxn>
                <a:cxn ang="0">
                  <a:pos x="1" y="147"/>
                </a:cxn>
                <a:cxn ang="0">
                  <a:pos x="1" y="105"/>
                </a:cxn>
                <a:cxn ang="0">
                  <a:pos x="10" y="69"/>
                </a:cxn>
                <a:cxn ang="0">
                  <a:pos x="25" y="40"/>
                </a:cxn>
                <a:cxn ang="0">
                  <a:pos x="47" y="18"/>
                </a:cxn>
                <a:cxn ang="0">
                  <a:pos x="74" y="5"/>
                </a:cxn>
                <a:cxn ang="0">
                  <a:pos x="107" y="0"/>
                </a:cxn>
                <a:cxn ang="0">
                  <a:pos x="144" y="5"/>
                </a:cxn>
                <a:cxn ang="0">
                  <a:pos x="186" y="19"/>
                </a:cxn>
                <a:cxn ang="0">
                  <a:pos x="230" y="46"/>
                </a:cxn>
                <a:cxn ang="0">
                  <a:pos x="277" y="83"/>
                </a:cxn>
                <a:cxn ang="0">
                  <a:pos x="325" y="133"/>
                </a:cxn>
                <a:cxn ang="0">
                  <a:pos x="373" y="192"/>
                </a:cxn>
                <a:cxn ang="0">
                  <a:pos x="411" y="250"/>
                </a:cxn>
                <a:cxn ang="0">
                  <a:pos x="439" y="305"/>
                </a:cxn>
                <a:cxn ang="0">
                  <a:pos x="456" y="356"/>
                </a:cxn>
                <a:cxn ang="0">
                  <a:pos x="464" y="403"/>
                </a:cxn>
                <a:cxn ang="0">
                  <a:pos x="464" y="445"/>
                </a:cxn>
                <a:cxn ang="0">
                  <a:pos x="456" y="480"/>
                </a:cxn>
                <a:cxn ang="0">
                  <a:pos x="441" y="509"/>
                </a:cxn>
                <a:cxn ang="0">
                  <a:pos x="419" y="531"/>
                </a:cxn>
                <a:cxn ang="0">
                  <a:pos x="392" y="544"/>
                </a:cxn>
                <a:cxn ang="0">
                  <a:pos x="359" y="549"/>
                </a:cxn>
                <a:cxn ang="0">
                  <a:pos x="322" y="545"/>
                </a:cxn>
                <a:cxn ang="0">
                  <a:pos x="281" y="530"/>
                </a:cxn>
                <a:cxn ang="0">
                  <a:pos x="236" y="505"/>
                </a:cxn>
                <a:cxn ang="0">
                  <a:pos x="189" y="467"/>
                </a:cxn>
                <a:cxn ang="0">
                  <a:pos x="139" y="417"/>
                </a:cxn>
              </a:cxnLst>
              <a:rect l="0" t="0" r="r" b="b"/>
              <a:pathLst>
                <a:path w="465" h="549">
                  <a:moveTo>
                    <a:pt x="113" y="388"/>
                  </a:moveTo>
                  <a:lnTo>
                    <a:pt x="91" y="358"/>
                  </a:lnTo>
                  <a:lnTo>
                    <a:pt x="71" y="329"/>
                  </a:lnTo>
                  <a:lnTo>
                    <a:pt x="53" y="299"/>
                  </a:lnTo>
                  <a:lnTo>
                    <a:pt x="39" y="272"/>
                  </a:lnTo>
                  <a:lnTo>
                    <a:pt x="27" y="244"/>
                  </a:lnTo>
                  <a:lnTo>
                    <a:pt x="17" y="218"/>
                  </a:lnTo>
                  <a:lnTo>
                    <a:pt x="10" y="193"/>
                  </a:lnTo>
                  <a:lnTo>
                    <a:pt x="4" y="169"/>
                  </a:lnTo>
                  <a:lnTo>
                    <a:pt x="1" y="147"/>
                  </a:lnTo>
                  <a:lnTo>
                    <a:pt x="0" y="124"/>
                  </a:lnTo>
                  <a:lnTo>
                    <a:pt x="1" y="105"/>
                  </a:lnTo>
                  <a:lnTo>
                    <a:pt x="5" y="86"/>
                  </a:lnTo>
                  <a:lnTo>
                    <a:pt x="10" y="69"/>
                  </a:lnTo>
                  <a:lnTo>
                    <a:pt x="17" y="54"/>
                  </a:lnTo>
                  <a:lnTo>
                    <a:pt x="25" y="40"/>
                  </a:lnTo>
                  <a:lnTo>
                    <a:pt x="35" y="29"/>
                  </a:lnTo>
                  <a:lnTo>
                    <a:pt x="47" y="18"/>
                  </a:lnTo>
                  <a:lnTo>
                    <a:pt x="59" y="10"/>
                  </a:lnTo>
                  <a:lnTo>
                    <a:pt x="74" y="5"/>
                  </a:lnTo>
                  <a:lnTo>
                    <a:pt x="90" y="1"/>
                  </a:lnTo>
                  <a:lnTo>
                    <a:pt x="107" y="0"/>
                  </a:lnTo>
                  <a:lnTo>
                    <a:pt x="125" y="1"/>
                  </a:lnTo>
                  <a:lnTo>
                    <a:pt x="144" y="5"/>
                  </a:lnTo>
                  <a:lnTo>
                    <a:pt x="164" y="11"/>
                  </a:lnTo>
                  <a:lnTo>
                    <a:pt x="186" y="19"/>
                  </a:lnTo>
                  <a:lnTo>
                    <a:pt x="207" y="32"/>
                  </a:lnTo>
                  <a:lnTo>
                    <a:pt x="230" y="46"/>
                  </a:lnTo>
                  <a:lnTo>
                    <a:pt x="253" y="63"/>
                  </a:lnTo>
                  <a:lnTo>
                    <a:pt x="277" y="83"/>
                  </a:lnTo>
                  <a:lnTo>
                    <a:pt x="301" y="107"/>
                  </a:lnTo>
                  <a:lnTo>
                    <a:pt x="325" y="133"/>
                  </a:lnTo>
                  <a:lnTo>
                    <a:pt x="351" y="163"/>
                  </a:lnTo>
                  <a:lnTo>
                    <a:pt x="373" y="192"/>
                  </a:lnTo>
                  <a:lnTo>
                    <a:pt x="394" y="222"/>
                  </a:lnTo>
                  <a:lnTo>
                    <a:pt x="411" y="250"/>
                  </a:lnTo>
                  <a:lnTo>
                    <a:pt x="425" y="278"/>
                  </a:lnTo>
                  <a:lnTo>
                    <a:pt x="439" y="305"/>
                  </a:lnTo>
                  <a:lnTo>
                    <a:pt x="448" y="331"/>
                  </a:lnTo>
                  <a:lnTo>
                    <a:pt x="456" y="356"/>
                  </a:lnTo>
                  <a:lnTo>
                    <a:pt x="461" y="379"/>
                  </a:lnTo>
                  <a:lnTo>
                    <a:pt x="464" y="403"/>
                  </a:lnTo>
                  <a:lnTo>
                    <a:pt x="465" y="424"/>
                  </a:lnTo>
                  <a:lnTo>
                    <a:pt x="464" y="445"/>
                  </a:lnTo>
                  <a:lnTo>
                    <a:pt x="461" y="463"/>
                  </a:lnTo>
                  <a:lnTo>
                    <a:pt x="456" y="480"/>
                  </a:lnTo>
                  <a:lnTo>
                    <a:pt x="450" y="495"/>
                  </a:lnTo>
                  <a:lnTo>
                    <a:pt x="441" y="509"/>
                  </a:lnTo>
                  <a:lnTo>
                    <a:pt x="431" y="521"/>
                  </a:lnTo>
                  <a:lnTo>
                    <a:pt x="419" y="531"/>
                  </a:lnTo>
                  <a:lnTo>
                    <a:pt x="407" y="539"/>
                  </a:lnTo>
                  <a:lnTo>
                    <a:pt x="392" y="544"/>
                  </a:lnTo>
                  <a:lnTo>
                    <a:pt x="376" y="548"/>
                  </a:lnTo>
                  <a:lnTo>
                    <a:pt x="359" y="549"/>
                  </a:lnTo>
                  <a:lnTo>
                    <a:pt x="342" y="548"/>
                  </a:lnTo>
                  <a:lnTo>
                    <a:pt x="322" y="545"/>
                  </a:lnTo>
                  <a:lnTo>
                    <a:pt x="302" y="539"/>
                  </a:lnTo>
                  <a:lnTo>
                    <a:pt x="281" y="530"/>
                  </a:lnTo>
                  <a:lnTo>
                    <a:pt x="259" y="519"/>
                  </a:lnTo>
                  <a:lnTo>
                    <a:pt x="236" y="505"/>
                  </a:lnTo>
                  <a:lnTo>
                    <a:pt x="212" y="487"/>
                  </a:lnTo>
                  <a:lnTo>
                    <a:pt x="189" y="467"/>
                  </a:lnTo>
                  <a:lnTo>
                    <a:pt x="164" y="444"/>
                  </a:lnTo>
                  <a:lnTo>
                    <a:pt x="139" y="417"/>
                  </a:lnTo>
                  <a:lnTo>
                    <a:pt x="113" y="38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1" name="Freeform 17"/>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2" name="Freeform 18"/>
            <p:cNvSpPr>
              <a:spLocks/>
            </p:cNvSpPr>
            <p:nvPr/>
          </p:nvSpPr>
          <p:spPr bwMode="auto">
            <a:xfrm>
              <a:off x="4418013" y="3678238"/>
              <a:ext cx="30163" cy="20638"/>
            </a:xfrm>
            <a:custGeom>
              <a:avLst/>
              <a:gdLst/>
              <a:ahLst/>
              <a:cxnLst>
                <a:cxn ang="0">
                  <a:pos x="197" y="346"/>
                </a:cxn>
                <a:cxn ang="0">
                  <a:pos x="138" y="309"/>
                </a:cxn>
                <a:cxn ang="0">
                  <a:pos x="90" y="270"/>
                </a:cxn>
                <a:cxn ang="0">
                  <a:pos x="53" y="232"/>
                </a:cxn>
                <a:cxn ang="0">
                  <a:pos x="26" y="193"/>
                </a:cxn>
                <a:cxn ang="0">
                  <a:pos x="9" y="155"/>
                </a:cxn>
                <a:cxn ang="0">
                  <a:pos x="0" y="120"/>
                </a:cxn>
                <a:cxn ang="0">
                  <a:pos x="3" y="87"/>
                </a:cxn>
                <a:cxn ang="0">
                  <a:pos x="13" y="58"/>
                </a:cxn>
                <a:cxn ang="0">
                  <a:pos x="32" y="34"/>
                </a:cxn>
                <a:cxn ang="0">
                  <a:pos x="60" y="16"/>
                </a:cxn>
                <a:cxn ang="0">
                  <a:pos x="95" y="4"/>
                </a:cxn>
                <a:cxn ang="0">
                  <a:pos x="139" y="0"/>
                </a:cxn>
                <a:cxn ang="0">
                  <a:pos x="190" y="5"/>
                </a:cxn>
                <a:cxn ang="0">
                  <a:pos x="249" y="18"/>
                </a:cxn>
                <a:cxn ang="0">
                  <a:pos x="314" y="42"/>
                </a:cxn>
                <a:cxn ang="0">
                  <a:pos x="383" y="76"/>
                </a:cxn>
                <a:cxn ang="0">
                  <a:pos x="442" y="113"/>
                </a:cxn>
                <a:cxn ang="0">
                  <a:pos x="490" y="151"/>
                </a:cxn>
                <a:cxn ang="0">
                  <a:pos x="526" y="190"/>
                </a:cxn>
                <a:cxn ang="0">
                  <a:pos x="554" y="229"/>
                </a:cxn>
                <a:cxn ang="0">
                  <a:pos x="571" y="266"/>
                </a:cxn>
                <a:cxn ang="0">
                  <a:pos x="579" y="301"/>
                </a:cxn>
                <a:cxn ang="0">
                  <a:pos x="577" y="333"/>
                </a:cxn>
                <a:cxn ang="0">
                  <a:pos x="567" y="363"/>
                </a:cxn>
                <a:cxn ang="0">
                  <a:pos x="548" y="386"/>
                </a:cxn>
                <a:cxn ang="0">
                  <a:pos x="520" y="405"/>
                </a:cxn>
                <a:cxn ang="0">
                  <a:pos x="484" y="416"/>
                </a:cxn>
                <a:cxn ang="0">
                  <a:pos x="441" y="420"/>
                </a:cxn>
                <a:cxn ang="0">
                  <a:pos x="390" y="416"/>
                </a:cxn>
                <a:cxn ang="0">
                  <a:pos x="331" y="402"/>
                </a:cxn>
                <a:cxn ang="0">
                  <a:pos x="265" y="379"/>
                </a:cxn>
              </a:cxnLst>
              <a:rect l="0" t="0" r="r" b="b"/>
              <a:pathLst>
                <a:path w="579" h="420">
                  <a:moveTo>
                    <a:pt x="231" y="363"/>
                  </a:moveTo>
                  <a:lnTo>
                    <a:pt x="197" y="346"/>
                  </a:lnTo>
                  <a:lnTo>
                    <a:pt x="167" y="327"/>
                  </a:lnTo>
                  <a:lnTo>
                    <a:pt x="138" y="309"/>
                  </a:lnTo>
                  <a:lnTo>
                    <a:pt x="114" y="290"/>
                  </a:lnTo>
                  <a:lnTo>
                    <a:pt x="90" y="270"/>
                  </a:lnTo>
                  <a:lnTo>
                    <a:pt x="71" y="251"/>
                  </a:lnTo>
                  <a:lnTo>
                    <a:pt x="53" y="232"/>
                  </a:lnTo>
                  <a:lnTo>
                    <a:pt x="38" y="212"/>
                  </a:lnTo>
                  <a:lnTo>
                    <a:pt x="26" y="193"/>
                  </a:lnTo>
                  <a:lnTo>
                    <a:pt x="16" y="174"/>
                  </a:lnTo>
                  <a:lnTo>
                    <a:pt x="9" y="155"/>
                  </a:lnTo>
                  <a:lnTo>
                    <a:pt x="4" y="137"/>
                  </a:lnTo>
                  <a:lnTo>
                    <a:pt x="0" y="120"/>
                  </a:lnTo>
                  <a:lnTo>
                    <a:pt x="0" y="102"/>
                  </a:lnTo>
                  <a:lnTo>
                    <a:pt x="3" y="87"/>
                  </a:lnTo>
                  <a:lnTo>
                    <a:pt x="7" y="72"/>
                  </a:lnTo>
                  <a:lnTo>
                    <a:pt x="13" y="58"/>
                  </a:lnTo>
                  <a:lnTo>
                    <a:pt x="22" y="45"/>
                  </a:lnTo>
                  <a:lnTo>
                    <a:pt x="32" y="34"/>
                  </a:lnTo>
                  <a:lnTo>
                    <a:pt x="45" y="24"/>
                  </a:lnTo>
                  <a:lnTo>
                    <a:pt x="60" y="16"/>
                  </a:lnTo>
                  <a:lnTo>
                    <a:pt x="77" y="9"/>
                  </a:lnTo>
                  <a:lnTo>
                    <a:pt x="95" y="4"/>
                  </a:lnTo>
                  <a:lnTo>
                    <a:pt x="117" y="1"/>
                  </a:lnTo>
                  <a:lnTo>
                    <a:pt x="139" y="0"/>
                  </a:lnTo>
                  <a:lnTo>
                    <a:pt x="164" y="1"/>
                  </a:lnTo>
                  <a:lnTo>
                    <a:pt x="190" y="5"/>
                  </a:lnTo>
                  <a:lnTo>
                    <a:pt x="219" y="10"/>
                  </a:lnTo>
                  <a:lnTo>
                    <a:pt x="249" y="18"/>
                  </a:lnTo>
                  <a:lnTo>
                    <a:pt x="281" y="29"/>
                  </a:lnTo>
                  <a:lnTo>
                    <a:pt x="314" y="42"/>
                  </a:lnTo>
                  <a:lnTo>
                    <a:pt x="349" y="59"/>
                  </a:lnTo>
                  <a:lnTo>
                    <a:pt x="383" y="76"/>
                  </a:lnTo>
                  <a:lnTo>
                    <a:pt x="413" y="94"/>
                  </a:lnTo>
                  <a:lnTo>
                    <a:pt x="442" y="113"/>
                  </a:lnTo>
                  <a:lnTo>
                    <a:pt x="466" y="132"/>
                  </a:lnTo>
                  <a:lnTo>
                    <a:pt x="490" y="151"/>
                  </a:lnTo>
                  <a:lnTo>
                    <a:pt x="509" y="171"/>
                  </a:lnTo>
                  <a:lnTo>
                    <a:pt x="526" y="190"/>
                  </a:lnTo>
                  <a:lnTo>
                    <a:pt x="542" y="209"/>
                  </a:lnTo>
                  <a:lnTo>
                    <a:pt x="554" y="229"/>
                  </a:lnTo>
                  <a:lnTo>
                    <a:pt x="564" y="247"/>
                  </a:lnTo>
                  <a:lnTo>
                    <a:pt x="571" y="266"/>
                  </a:lnTo>
                  <a:lnTo>
                    <a:pt x="576" y="283"/>
                  </a:lnTo>
                  <a:lnTo>
                    <a:pt x="579" y="301"/>
                  </a:lnTo>
                  <a:lnTo>
                    <a:pt x="579" y="318"/>
                  </a:lnTo>
                  <a:lnTo>
                    <a:pt x="577" y="333"/>
                  </a:lnTo>
                  <a:lnTo>
                    <a:pt x="573" y="349"/>
                  </a:lnTo>
                  <a:lnTo>
                    <a:pt x="567" y="363"/>
                  </a:lnTo>
                  <a:lnTo>
                    <a:pt x="558" y="375"/>
                  </a:lnTo>
                  <a:lnTo>
                    <a:pt x="548" y="386"/>
                  </a:lnTo>
                  <a:lnTo>
                    <a:pt x="534" y="396"/>
                  </a:lnTo>
                  <a:lnTo>
                    <a:pt x="520" y="405"/>
                  </a:lnTo>
                  <a:lnTo>
                    <a:pt x="503" y="412"/>
                  </a:lnTo>
                  <a:lnTo>
                    <a:pt x="484" y="416"/>
                  </a:lnTo>
                  <a:lnTo>
                    <a:pt x="463" y="419"/>
                  </a:lnTo>
                  <a:lnTo>
                    <a:pt x="441" y="420"/>
                  </a:lnTo>
                  <a:lnTo>
                    <a:pt x="416" y="419"/>
                  </a:lnTo>
                  <a:lnTo>
                    <a:pt x="390" y="416"/>
                  </a:lnTo>
                  <a:lnTo>
                    <a:pt x="361" y="411"/>
                  </a:lnTo>
                  <a:lnTo>
                    <a:pt x="331" y="402"/>
                  </a:lnTo>
                  <a:lnTo>
                    <a:pt x="299" y="392"/>
                  </a:lnTo>
                  <a:lnTo>
                    <a:pt x="265" y="379"/>
                  </a:lnTo>
                  <a:lnTo>
                    <a:pt x="231" y="36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3" name="Freeform 19"/>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4" name="Freeform 20"/>
            <p:cNvSpPr>
              <a:spLocks/>
            </p:cNvSpPr>
            <p:nvPr/>
          </p:nvSpPr>
          <p:spPr bwMode="auto">
            <a:xfrm>
              <a:off x="4408488" y="3702050"/>
              <a:ext cx="28575" cy="14288"/>
            </a:xfrm>
            <a:custGeom>
              <a:avLst/>
              <a:gdLst/>
              <a:ahLst/>
              <a:cxnLst>
                <a:cxn ang="0">
                  <a:pos x="220" y="279"/>
                </a:cxn>
                <a:cxn ang="0">
                  <a:pos x="162" y="263"/>
                </a:cxn>
                <a:cxn ang="0">
                  <a:pos x="113" y="242"/>
                </a:cxn>
                <a:cxn ang="0">
                  <a:pos x="73" y="218"/>
                </a:cxn>
                <a:cxn ang="0">
                  <a:pos x="42" y="193"/>
                </a:cxn>
                <a:cxn ang="0">
                  <a:pos x="19" y="165"/>
                </a:cxn>
                <a:cxn ang="0">
                  <a:pos x="6" y="138"/>
                </a:cxn>
                <a:cxn ang="0">
                  <a:pos x="0" y="111"/>
                </a:cxn>
                <a:cxn ang="0">
                  <a:pos x="3" y="85"/>
                </a:cxn>
                <a:cxn ang="0">
                  <a:pos x="15" y="62"/>
                </a:cxn>
                <a:cxn ang="0">
                  <a:pos x="35" y="40"/>
                </a:cxn>
                <a:cxn ang="0">
                  <a:pos x="63" y="23"/>
                </a:cxn>
                <a:cxn ang="0">
                  <a:pos x="100" y="10"/>
                </a:cxn>
                <a:cxn ang="0">
                  <a:pos x="145" y="2"/>
                </a:cxn>
                <a:cxn ang="0">
                  <a:pos x="198" y="0"/>
                </a:cxn>
                <a:cxn ang="0">
                  <a:pos x="259" y="5"/>
                </a:cxn>
                <a:cxn ang="0">
                  <a:pos x="324" y="17"/>
                </a:cxn>
                <a:cxn ang="0">
                  <a:pos x="381" y="33"/>
                </a:cxn>
                <a:cxn ang="0">
                  <a:pos x="429" y="53"/>
                </a:cxn>
                <a:cxn ang="0">
                  <a:pos x="470" y="77"/>
                </a:cxn>
                <a:cxn ang="0">
                  <a:pos x="500" y="102"/>
                </a:cxn>
                <a:cxn ang="0">
                  <a:pos x="523" y="129"/>
                </a:cxn>
                <a:cxn ang="0">
                  <a:pos x="537" y="156"/>
                </a:cxn>
                <a:cxn ang="0">
                  <a:pos x="542" y="183"/>
                </a:cxn>
                <a:cxn ang="0">
                  <a:pos x="539" y="209"/>
                </a:cxn>
                <a:cxn ang="0">
                  <a:pos x="528" y="233"/>
                </a:cxn>
                <a:cxn ang="0">
                  <a:pos x="509" y="254"/>
                </a:cxn>
                <a:cxn ang="0">
                  <a:pos x="480" y="272"/>
                </a:cxn>
                <a:cxn ang="0">
                  <a:pos x="444" y="285"/>
                </a:cxn>
                <a:cxn ang="0">
                  <a:pos x="399" y="294"/>
                </a:cxn>
                <a:cxn ang="0">
                  <a:pos x="347" y="296"/>
                </a:cxn>
                <a:cxn ang="0">
                  <a:pos x="286" y="292"/>
                </a:cxn>
              </a:cxnLst>
              <a:rect l="0" t="0" r="r" b="b"/>
              <a:pathLst>
                <a:path w="542" h="296">
                  <a:moveTo>
                    <a:pt x="253" y="286"/>
                  </a:moveTo>
                  <a:lnTo>
                    <a:pt x="220" y="279"/>
                  </a:lnTo>
                  <a:lnTo>
                    <a:pt x="191" y="272"/>
                  </a:lnTo>
                  <a:lnTo>
                    <a:pt x="162" y="263"/>
                  </a:lnTo>
                  <a:lnTo>
                    <a:pt x="137" y="253"/>
                  </a:lnTo>
                  <a:lnTo>
                    <a:pt x="113" y="242"/>
                  </a:lnTo>
                  <a:lnTo>
                    <a:pt x="93" y="230"/>
                  </a:lnTo>
                  <a:lnTo>
                    <a:pt x="73" y="218"/>
                  </a:lnTo>
                  <a:lnTo>
                    <a:pt x="57" y="206"/>
                  </a:lnTo>
                  <a:lnTo>
                    <a:pt x="42" y="193"/>
                  </a:lnTo>
                  <a:lnTo>
                    <a:pt x="30" y="180"/>
                  </a:lnTo>
                  <a:lnTo>
                    <a:pt x="19" y="165"/>
                  </a:lnTo>
                  <a:lnTo>
                    <a:pt x="11" y="152"/>
                  </a:lnTo>
                  <a:lnTo>
                    <a:pt x="6" y="138"/>
                  </a:lnTo>
                  <a:lnTo>
                    <a:pt x="2" y="125"/>
                  </a:lnTo>
                  <a:lnTo>
                    <a:pt x="0" y="111"/>
                  </a:lnTo>
                  <a:lnTo>
                    <a:pt x="1" y="98"/>
                  </a:lnTo>
                  <a:lnTo>
                    <a:pt x="3" y="85"/>
                  </a:lnTo>
                  <a:lnTo>
                    <a:pt x="8" y="73"/>
                  </a:lnTo>
                  <a:lnTo>
                    <a:pt x="15" y="62"/>
                  </a:lnTo>
                  <a:lnTo>
                    <a:pt x="24" y="50"/>
                  </a:lnTo>
                  <a:lnTo>
                    <a:pt x="35" y="40"/>
                  </a:lnTo>
                  <a:lnTo>
                    <a:pt x="48" y="31"/>
                  </a:lnTo>
                  <a:lnTo>
                    <a:pt x="63" y="23"/>
                  </a:lnTo>
                  <a:lnTo>
                    <a:pt x="81" y="16"/>
                  </a:lnTo>
                  <a:lnTo>
                    <a:pt x="100" y="10"/>
                  </a:lnTo>
                  <a:lnTo>
                    <a:pt x="121" y="6"/>
                  </a:lnTo>
                  <a:lnTo>
                    <a:pt x="145" y="2"/>
                  </a:lnTo>
                  <a:lnTo>
                    <a:pt x="170" y="1"/>
                  </a:lnTo>
                  <a:lnTo>
                    <a:pt x="198" y="0"/>
                  </a:lnTo>
                  <a:lnTo>
                    <a:pt x="227" y="2"/>
                  </a:lnTo>
                  <a:lnTo>
                    <a:pt x="259" y="5"/>
                  </a:lnTo>
                  <a:lnTo>
                    <a:pt x="292" y="11"/>
                  </a:lnTo>
                  <a:lnTo>
                    <a:pt x="324" y="17"/>
                  </a:lnTo>
                  <a:lnTo>
                    <a:pt x="354" y="25"/>
                  </a:lnTo>
                  <a:lnTo>
                    <a:pt x="381" y="33"/>
                  </a:lnTo>
                  <a:lnTo>
                    <a:pt x="407" y="43"/>
                  </a:lnTo>
                  <a:lnTo>
                    <a:pt x="429" y="53"/>
                  </a:lnTo>
                  <a:lnTo>
                    <a:pt x="450" y="65"/>
                  </a:lnTo>
                  <a:lnTo>
                    <a:pt x="470" y="77"/>
                  </a:lnTo>
                  <a:lnTo>
                    <a:pt x="486" y="89"/>
                  </a:lnTo>
                  <a:lnTo>
                    <a:pt x="500" y="102"/>
                  </a:lnTo>
                  <a:lnTo>
                    <a:pt x="513" y="116"/>
                  </a:lnTo>
                  <a:lnTo>
                    <a:pt x="523" y="129"/>
                  </a:lnTo>
                  <a:lnTo>
                    <a:pt x="531" y="142"/>
                  </a:lnTo>
                  <a:lnTo>
                    <a:pt x="537" y="156"/>
                  </a:lnTo>
                  <a:lnTo>
                    <a:pt x="541" y="169"/>
                  </a:lnTo>
                  <a:lnTo>
                    <a:pt x="542" y="183"/>
                  </a:lnTo>
                  <a:lnTo>
                    <a:pt x="542" y="196"/>
                  </a:lnTo>
                  <a:lnTo>
                    <a:pt x="539" y="209"/>
                  </a:lnTo>
                  <a:lnTo>
                    <a:pt x="535" y="221"/>
                  </a:lnTo>
                  <a:lnTo>
                    <a:pt x="528" y="233"/>
                  </a:lnTo>
                  <a:lnTo>
                    <a:pt x="520" y="244"/>
                  </a:lnTo>
                  <a:lnTo>
                    <a:pt x="509" y="254"/>
                  </a:lnTo>
                  <a:lnTo>
                    <a:pt x="495" y="263"/>
                  </a:lnTo>
                  <a:lnTo>
                    <a:pt x="480" y="272"/>
                  </a:lnTo>
                  <a:lnTo>
                    <a:pt x="464" y="279"/>
                  </a:lnTo>
                  <a:lnTo>
                    <a:pt x="444" y="285"/>
                  </a:lnTo>
                  <a:lnTo>
                    <a:pt x="423" y="289"/>
                  </a:lnTo>
                  <a:lnTo>
                    <a:pt x="399" y="294"/>
                  </a:lnTo>
                  <a:lnTo>
                    <a:pt x="374" y="296"/>
                  </a:lnTo>
                  <a:lnTo>
                    <a:pt x="347" y="296"/>
                  </a:lnTo>
                  <a:lnTo>
                    <a:pt x="317" y="295"/>
                  </a:lnTo>
                  <a:lnTo>
                    <a:pt x="286" y="292"/>
                  </a:lnTo>
                  <a:lnTo>
                    <a:pt x="253" y="2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5" name="Freeform 21"/>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6" name="Freeform 22"/>
            <p:cNvSpPr>
              <a:spLocks/>
            </p:cNvSpPr>
            <p:nvPr/>
          </p:nvSpPr>
          <p:spPr bwMode="auto">
            <a:xfrm>
              <a:off x="4406900" y="3721100"/>
              <a:ext cx="22225" cy="14288"/>
            </a:xfrm>
            <a:custGeom>
              <a:avLst/>
              <a:gdLst/>
              <a:ahLst/>
              <a:cxnLst>
                <a:cxn ang="0">
                  <a:pos x="182" y="263"/>
                </a:cxn>
                <a:cxn ang="0">
                  <a:pos x="135" y="254"/>
                </a:cxn>
                <a:cxn ang="0">
                  <a:pos x="95" y="241"/>
                </a:cxn>
                <a:cxn ang="0">
                  <a:pos x="63" y="223"/>
                </a:cxn>
                <a:cxn ang="0">
                  <a:pos x="37" y="202"/>
                </a:cxn>
                <a:cxn ang="0">
                  <a:pos x="18" y="179"/>
                </a:cxn>
                <a:cxn ang="0">
                  <a:pos x="6" y="155"/>
                </a:cxn>
                <a:cxn ang="0">
                  <a:pos x="0" y="130"/>
                </a:cxn>
                <a:cxn ang="0">
                  <a:pos x="2" y="105"/>
                </a:cxn>
                <a:cxn ang="0">
                  <a:pos x="11" y="81"/>
                </a:cxn>
                <a:cxn ang="0">
                  <a:pos x="25" y="59"/>
                </a:cxn>
                <a:cxn ang="0">
                  <a:pos x="47" y="39"/>
                </a:cxn>
                <a:cxn ang="0">
                  <a:pos x="76" y="22"/>
                </a:cxn>
                <a:cxn ang="0">
                  <a:pos x="111" y="10"/>
                </a:cxn>
                <a:cxn ang="0">
                  <a:pos x="152" y="2"/>
                </a:cxn>
                <a:cxn ang="0">
                  <a:pos x="200" y="0"/>
                </a:cxn>
                <a:cxn ang="0">
                  <a:pos x="253" y="4"/>
                </a:cxn>
                <a:cxn ang="0">
                  <a:pos x="299" y="13"/>
                </a:cxn>
                <a:cxn ang="0">
                  <a:pos x="339" y="26"/>
                </a:cxn>
                <a:cxn ang="0">
                  <a:pos x="371" y="45"/>
                </a:cxn>
                <a:cxn ang="0">
                  <a:pos x="397" y="65"/>
                </a:cxn>
                <a:cxn ang="0">
                  <a:pos x="416" y="88"/>
                </a:cxn>
                <a:cxn ang="0">
                  <a:pos x="428" y="113"/>
                </a:cxn>
                <a:cxn ang="0">
                  <a:pos x="434" y="137"/>
                </a:cxn>
                <a:cxn ang="0">
                  <a:pos x="433" y="163"/>
                </a:cxn>
                <a:cxn ang="0">
                  <a:pos x="423" y="186"/>
                </a:cxn>
                <a:cxn ang="0">
                  <a:pos x="409" y="208"/>
                </a:cxn>
                <a:cxn ang="0">
                  <a:pos x="388" y="229"/>
                </a:cxn>
                <a:cxn ang="0">
                  <a:pos x="359" y="245"/>
                </a:cxn>
                <a:cxn ang="0">
                  <a:pos x="324" y="257"/>
                </a:cxn>
                <a:cxn ang="0">
                  <a:pos x="282" y="265"/>
                </a:cxn>
                <a:cxn ang="0">
                  <a:pos x="234" y="267"/>
                </a:cxn>
              </a:cxnLst>
              <a:rect l="0" t="0" r="r" b="b"/>
              <a:pathLst>
                <a:path w="434" h="267">
                  <a:moveTo>
                    <a:pt x="207" y="265"/>
                  </a:moveTo>
                  <a:lnTo>
                    <a:pt x="182" y="263"/>
                  </a:lnTo>
                  <a:lnTo>
                    <a:pt x="157" y="259"/>
                  </a:lnTo>
                  <a:lnTo>
                    <a:pt x="135" y="254"/>
                  </a:lnTo>
                  <a:lnTo>
                    <a:pt x="115" y="248"/>
                  </a:lnTo>
                  <a:lnTo>
                    <a:pt x="95" y="241"/>
                  </a:lnTo>
                  <a:lnTo>
                    <a:pt x="78" y="232"/>
                  </a:lnTo>
                  <a:lnTo>
                    <a:pt x="63" y="223"/>
                  </a:lnTo>
                  <a:lnTo>
                    <a:pt x="49" y="213"/>
                  </a:lnTo>
                  <a:lnTo>
                    <a:pt x="37" y="202"/>
                  </a:lnTo>
                  <a:lnTo>
                    <a:pt x="27" y="191"/>
                  </a:lnTo>
                  <a:lnTo>
                    <a:pt x="18" y="179"/>
                  </a:lnTo>
                  <a:lnTo>
                    <a:pt x="12" y="168"/>
                  </a:lnTo>
                  <a:lnTo>
                    <a:pt x="6" y="155"/>
                  </a:lnTo>
                  <a:lnTo>
                    <a:pt x="2" y="142"/>
                  </a:lnTo>
                  <a:lnTo>
                    <a:pt x="0" y="130"/>
                  </a:lnTo>
                  <a:lnTo>
                    <a:pt x="0" y="117"/>
                  </a:lnTo>
                  <a:lnTo>
                    <a:pt x="2" y="105"/>
                  </a:lnTo>
                  <a:lnTo>
                    <a:pt x="6" y="92"/>
                  </a:lnTo>
                  <a:lnTo>
                    <a:pt x="11" y="81"/>
                  </a:lnTo>
                  <a:lnTo>
                    <a:pt x="17" y="69"/>
                  </a:lnTo>
                  <a:lnTo>
                    <a:pt x="25" y="59"/>
                  </a:lnTo>
                  <a:lnTo>
                    <a:pt x="35" y="49"/>
                  </a:lnTo>
                  <a:lnTo>
                    <a:pt x="47" y="39"/>
                  </a:lnTo>
                  <a:lnTo>
                    <a:pt x="61" y="29"/>
                  </a:lnTo>
                  <a:lnTo>
                    <a:pt x="76" y="22"/>
                  </a:lnTo>
                  <a:lnTo>
                    <a:pt x="92" y="15"/>
                  </a:lnTo>
                  <a:lnTo>
                    <a:pt x="111" y="10"/>
                  </a:lnTo>
                  <a:lnTo>
                    <a:pt x="131" y="5"/>
                  </a:lnTo>
                  <a:lnTo>
                    <a:pt x="152" y="2"/>
                  </a:lnTo>
                  <a:lnTo>
                    <a:pt x="176" y="0"/>
                  </a:lnTo>
                  <a:lnTo>
                    <a:pt x="200" y="0"/>
                  </a:lnTo>
                  <a:lnTo>
                    <a:pt x="227" y="1"/>
                  </a:lnTo>
                  <a:lnTo>
                    <a:pt x="253" y="4"/>
                  </a:lnTo>
                  <a:lnTo>
                    <a:pt x="277" y="8"/>
                  </a:lnTo>
                  <a:lnTo>
                    <a:pt x="299" y="13"/>
                  </a:lnTo>
                  <a:lnTo>
                    <a:pt x="320" y="19"/>
                  </a:lnTo>
                  <a:lnTo>
                    <a:pt x="339" y="26"/>
                  </a:lnTo>
                  <a:lnTo>
                    <a:pt x="356" y="36"/>
                  </a:lnTo>
                  <a:lnTo>
                    <a:pt x="371" y="45"/>
                  </a:lnTo>
                  <a:lnTo>
                    <a:pt x="386" y="55"/>
                  </a:lnTo>
                  <a:lnTo>
                    <a:pt x="397" y="65"/>
                  </a:lnTo>
                  <a:lnTo>
                    <a:pt x="408" y="76"/>
                  </a:lnTo>
                  <a:lnTo>
                    <a:pt x="416" y="88"/>
                  </a:lnTo>
                  <a:lnTo>
                    <a:pt x="423" y="100"/>
                  </a:lnTo>
                  <a:lnTo>
                    <a:pt x="428" y="113"/>
                  </a:lnTo>
                  <a:lnTo>
                    <a:pt x="432" y="125"/>
                  </a:lnTo>
                  <a:lnTo>
                    <a:pt x="434" y="137"/>
                  </a:lnTo>
                  <a:lnTo>
                    <a:pt x="434" y="149"/>
                  </a:lnTo>
                  <a:lnTo>
                    <a:pt x="433" y="163"/>
                  </a:lnTo>
                  <a:lnTo>
                    <a:pt x="428" y="175"/>
                  </a:lnTo>
                  <a:lnTo>
                    <a:pt x="423" y="186"/>
                  </a:lnTo>
                  <a:lnTo>
                    <a:pt x="417" y="198"/>
                  </a:lnTo>
                  <a:lnTo>
                    <a:pt x="409" y="208"/>
                  </a:lnTo>
                  <a:lnTo>
                    <a:pt x="399" y="219"/>
                  </a:lnTo>
                  <a:lnTo>
                    <a:pt x="388" y="229"/>
                  </a:lnTo>
                  <a:lnTo>
                    <a:pt x="373" y="237"/>
                  </a:lnTo>
                  <a:lnTo>
                    <a:pt x="359" y="245"/>
                  </a:lnTo>
                  <a:lnTo>
                    <a:pt x="342" y="252"/>
                  </a:lnTo>
                  <a:lnTo>
                    <a:pt x="324" y="257"/>
                  </a:lnTo>
                  <a:lnTo>
                    <a:pt x="304" y="262"/>
                  </a:lnTo>
                  <a:lnTo>
                    <a:pt x="282" y="265"/>
                  </a:lnTo>
                  <a:lnTo>
                    <a:pt x="259" y="267"/>
                  </a:lnTo>
                  <a:lnTo>
                    <a:pt x="234" y="267"/>
                  </a:lnTo>
                  <a:lnTo>
                    <a:pt x="207" y="26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7" name="Freeform 23"/>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48" name="Freeform 24"/>
            <p:cNvSpPr>
              <a:spLocks/>
            </p:cNvSpPr>
            <p:nvPr/>
          </p:nvSpPr>
          <p:spPr bwMode="auto">
            <a:xfrm>
              <a:off x="4406900" y="3740150"/>
              <a:ext cx="19050" cy="11113"/>
            </a:xfrm>
            <a:custGeom>
              <a:avLst/>
              <a:gdLst/>
              <a:ahLst/>
              <a:cxnLst>
                <a:cxn ang="0">
                  <a:pos x="177" y="213"/>
                </a:cxn>
                <a:cxn ang="0">
                  <a:pos x="135" y="217"/>
                </a:cxn>
                <a:cxn ang="0">
                  <a:pos x="99" y="217"/>
                </a:cxn>
                <a:cxn ang="0">
                  <a:pos x="69" y="212"/>
                </a:cxn>
                <a:cxn ang="0">
                  <a:pos x="43" y="203"/>
                </a:cxn>
                <a:cxn ang="0">
                  <a:pos x="24" y="191"/>
                </a:cxn>
                <a:cxn ang="0">
                  <a:pos x="10" y="176"/>
                </a:cxn>
                <a:cxn ang="0">
                  <a:pos x="2" y="159"/>
                </a:cxn>
                <a:cxn ang="0">
                  <a:pos x="0" y="140"/>
                </a:cxn>
                <a:cxn ang="0">
                  <a:pos x="3" y="120"/>
                </a:cxn>
                <a:cxn ang="0">
                  <a:pos x="12" y="101"/>
                </a:cxn>
                <a:cxn ang="0">
                  <a:pos x="26" y="81"/>
                </a:cxn>
                <a:cxn ang="0">
                  <a:pos x="47" y="62"/>
                </a:cxn>
                <a:cxn ang="0">
                  <a:pos x="74" y="44"/>
                </a:cxn>
                <a:cxn ang="0">
                  <a:pos x="107" y="29"/>
                </a:cxn>
                <a:cxn ang="0">
                  <a:pos x="146" y="17"/>
                </a:cxn>
                <a:cxn ang="0">
                  <a:pos x="190" y="7"/>
                </a:cxn>
                <a:cxn ang="0">
                  <a:pos x="232" y="1"/>
                </a:cxn>
                <a:cxn ang="0">
                  <a:pos x="268" y="0"/>
                </a:cxn>
                <a:cxn ang="0">
                  <a:pos x="298" y="6"/>
                </a:cxn>
                <a:cxn ang="0">
                  <a:pos x="324" y="14"/>
                </a:cxn>
                <a:cxn ang="0">
                  <a:pos x="343" y="26"/>
                </a:cxn>
                <a:cxn ang="0">
                  <a:pos x="357" y="41"/>
                </a:cxn>
                <a:cxn ang="0">
                  <a:pos x="365" y="57"/>
                </a:cxn>
                <a:cxn ang="0">
                  <a:pos x="368" y="77"/>
                </a:cxn>
                <a:cxn ang="0">
                  <a:pos x="364" y="96"/>
                </a:cxn>
                <a:cxn ang="0">
                  <a:pos x="356" y="116"/>
                </a:cxn>
                <a:cxn ang="0">
                  <a:pos x="341" y="137"/>
                </a:cxn>
                <a:cxn ang="0">
                  <a:pos x="320" y="155"/>
                </a:cxn>
                <a:cxn ang="0">
                  <a:pos x="293" y="173"/>
                </a:cxn>
                <a:cxn ang="0">
                  <a:pos x="260" y="190"/>
                </a:cxn>
                <a:cxn ang="0">
                  <a:pos x="222" y="203"/>
                </a:cxn>
              </a:cxnLst>
              <a:rect l="0" t="0" r="r" b="b"/>
              <a:pathLst>
                <a:path w="368" h="218">
                  <a:moveTo>
                    <a:pt x="199" y="208"/>
                  </a:moveTo>
                  <a:lnTo>
                    <a:pt x="177" y="213"/>
                  </a:lnTo>
                  <a:lnTo>
                    <a:pt x="155" y="216"/>
                  </a:lnTo>
                  <a:lnTo>
                    <a:pt x="135" y="217"/>
                  </a:lnTo>
                  <a:lnTo>
                    <a:pt x="117" y="218"/>
                  </a:lnTo>
                  <a:lnTo>
                    <a:pt x="99" y="217"/>
                  </a:lnTo>
                  <a:lnTo>
                    <a:pt x="83" y="215"/>
                  </a:lnTo>
                  <a:lnTo>
                    <a:pt x="69" y="212"/>
                  </a:lnTo>
                  <a:lnTo>
                    <a:pt x="56" y="208"/>
                  </a:lnTo>
                  <a:lnTo>
                    <a:pt x="43" y="203"/>
                  </a:lnTo>
                  <a:lnTo>
                    <a:pt x="33" y="198"/>
                  </a:lnTo>
                  <a:lnTo>
                    <a:pt x="24" y="191"/>
                  </a:lnTo>
                  <a:lnTo>
                    <a:pt x="16" y="184"/>
                  </a:lnTo>
                  <a:lnTo>
                    <a:pt x="10" y="176"/>
                  </a:lnTo>
                  <a:lnTo>
                    <a:pt x="5" y="167"/>
                  </a:lnTo>
                  <a:lnTo>
                    <a:pt x="2" y="159"/>
                  </a:lnTo>
                  <a:lnTo>
                    <a:pt x="0" y="150"/>
                  </a:lnTo>
                  <a:lnTo>
                    <a:pt x="0" y="140"/>
                  </a:lnTo>
                  <a:lnTo>
                    <a:pt x="0" y="131"/>
                  </a:lnTo>
                  <a:lnTo>
                    <a:pt x="3" y="120"/>
                  </a:lnTo>
                  <a:lnTo>
                    <a:pt x="6" y="110"/>
                  </a:lnTo>
                  <a:lnTo>
                    <a:pt x="12" y="101"/>
                  </a:lnTo>
                  <a:lnTo>
                    <a:pt x="18" y="91"/>
                  </a:lnTo>
                  <a:lnTo>
                    <a:pt x="26" y="81"/>
                  </a:lnTo>
                  <a:lnTo>
                    <a:pt x="36" y="72"/>
                  </a:lnTo>
                  <a:lnTo>
                    <a:pt x="47" y="62"/>
                  </a:lnTo>
                  <a:lnTo>
                    <a:pt x="60" y="53"/>
                  </a:lnTo>
                  <a:lnTo>
                    <a:pt x="74" y="44"/>
                  </a:lnTo>
                  <a:lnTo>
                    <a:pt x="89" y="37"/>
                  </a:lnTo>
                  <a:lnTo>
                    <a:pt x="107" y="29"/>
                  </a:lnTo>
                  <a:lnTo>
                    <a:pt x="126" y="23"/>
                  </a:lnTo>
                  <a:lnTo>
                    <a:pt x="146" y="17"/>
                  </a:lnTo>
                  <a:lnTo>
                    <a:pt x="168" y="11"/>
                  </a:lnTo>
                  <a:lnTo>
                    <a:pt x="190" y="7"/>
                  </a:lnTo>
                  <a:lnTo>
                    <a:pt x="211" y="2"/>
                  </a:lnTo>
                  <a:lnTo>
                    <a:pt x="232" y="1"/>
                  </a:lnTo>
                  <a:lnTo>
                    <a:pt x="250" y="0"/>
                  </a:lnTo>
                  <a:lnTo>
                    <a:pt x="268" y="0"/>
                  </a:lnTo>
                  <a:lnTo>
                    <a:pt x="284" y="2"/>
                  </a:lnTo>
                  <a:lnTo>
                    <a:pt x="298" y="6"/>
                  </a:lnTo>
                  <a:lnTo>
                    <a:pt x="311" y="10"/>
                  </a:lnTo>
                  <a:lnTo>
                    <a:pt x="324" y="14"/>
                  </a:lnTo>
                  <a:lnTo>
                    <a:pt x="334" y="20"/>
                  </a:lnTo>
                  <a:lnTo>
                    <a:pt x="343" y="26"/>
                  </a:lnTo>
                  <a:lnTo>
                    <a:pt x="351" y="33"/>
                  </a:lnTo>
                  <a:lnTo>
                    <a:pt x="357" y="41"/>
                  </a:lnTo>
                  <a:lnTo>
                    <a:pt x="362" y="49"/>
                  </a:lnTo>
                  <a:lnTo>
                    <a:pt x="365" y="57"/>
                  </a:lnTo>
                  <a:lnTo>
                    <a:pt x="367" y="67"/>
                  </a:lnTo>
                  <a:lnTo>
                    <a:pt x="368" y="77"/>
                  </a:lnTo>
                  <a:lnTo>
                    <a:pt x="367" y="86"/>
                  </a:lnTo>
                  <a:lnTo>
                    <a:pt x="364" y="96"/>
                  </a:lnTo>
                  <a:lnTo>
                    <a:pt x="361" y="106"/>
                  </a:lnTo>
                  <a:lnTo>
                    <a:pt x="356" y="116"/>
                  </a:lnTo>
                  <a:lnTo>
                    <a:pt x="349" y="127"/>
                  </a:lnTo>
                  <a:lnTo>
                    <a:pt x="341" y="137"/>
                  </a:lnTo>
                  <a:lnTo>
                    <a:pt x="331" y="146"/>
                  </a:lnTo>
                  <a:lnTo>
                    <a:pt x="320" y="155"/>
                  </a:lnTo>
                  <a:lnTo>
                    <a:pt x="307" y="164"/>
                  </a:lnTo>
                  <a:lnTo>
                    <a:pt x="293" y="173"/>
                  </a:lnTo>
                  <a:lnTo>
                    <a:pt x="278" y="182"/>
                  </a:lnTo>
                  <a:lnTo>
                    <a:pt x="260" y="190"/>
                  </a:lnTo>
                  <a:lnTo>
                    <a:pt x="241" y="197"/>
                  </a:lnTo>
                  <a:lnTo>
                    <a:pt x="222" y="203"/>
                  </a:lnTo>
                  <a:lnTo>
                    <a:pt x="199" y="20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49" name="Freeform 25"/>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0" name="Freeform 26"/>
            <p:cNvSpPr>
              <a:spLocks/>
            </p:cNvSpPr>
            <p:nvPr/>
          </p:nvSpPr>
          <p:spPr bwMode="auto">
            <a:xfrm>
              <a:off x="4410075" y="3757613"/>
              <a:ext cx="15875" cy="12700"/>
            </a:xfrm>
            <a:custGeom>
              <a:avLst/>
              <a:gdLst/>
              <a:ahLst/>
              <a:cxnLst>
                <a:cxn ang="0">
                  <a:pos x="173" y="228"/>
                </a:cxn>
                <a:cxn ang="0">
                  <a:pos x="137" y="238"/>
                </a:cxn>
                <a:cxn ang="0">
                  <a:pos x="105" y="243"/>
                </a:cxn>
                <a:cxn ang="0">
                  <a:pos x="77" y="242"/>
                </a:cxn>
                <a:cxn ang="0">
                  <a:pos x="53" y="237"/>
                </a:cxn>
                <a:cxn ang="0">
                  <a:pos x="34" y="227"/>
                </a:cxn>
                <a:cxn ang="0">
                  <a:pos x="19" y="213"/>
                </a:cxn>
                <a:cxn ang="0">
                  <a:pos x="7" y="197"/>
                </a:cxn>
                <a:cxn ang="0">
                  <a:pos x="1" y="179"/>
                </a:cxn>
                <a:cxn ang="0">
                  <a:pos x="0" y="158"/>
                </a:cxn>
                <a:cxn ang="0">
                  <a:pos x="4" y="136"/>
                </a:cxn>
                <a:cxn ang="0">
                  <a:pos x="14" y="114"/>
                </a:cxn>
                <a:cxn ang="0">
                  <a:pos x="29" y="91"/>
                </a:cxn>
                <a:cxn ang="0">
                  <a:pos x="49" y="70"/>
                </a:cxn>
                <a:cxn ang="0">
                  <a:pos x="75" y="50"/>
                </a:cxn>
                <a:cxn ang="0">
                  <a:pos x="106" y="31"/>
                </a:cxn>
                <a:cxn ang="0">
                  <a:pos x="144" y="15"/>
                </a:cxn>
                <a:cxn ang="0">
                  <a:pos x="180" y="5"/>
                </a:cxn>
                <a:cxn ang="0">
                  <a:pos x="211" y="0"/>
                </a:cxn>
                <a:cxn ang="0">
                  <a:pos x="240" y="1"/>
                </a:cxn>
                <a:cxn ang="0">
                  <a:pos x="263" y="6"/>
                </a:cxn>
                <a:cxn ang="0">
                  <a:pos x="283" y="16"/>
                </a:cxn>
                <a:cxn ang="0">
                  <a:pos x="298" y="29"/>
                </a:cxn>
                <a:cxn ang="0">
                  <a:pos x="309" y="46"/>
                </a:cxn>
                <a:cxn ang="0">
                  <a:pos x="315" y="64"/>
                </a:cxn>
                <a:cxn ang="0">
                  <a:pos x="316" y="85"/>
                </a:cxn>
                <a:cxn ang="0">
                  <a:pos x="312" y="107"/>
                </a:cxn>
                <a:cxn ang="0">
                  <a:pos x="303" y="129"/>
                </a:cxn>
                <a:cxn ang="0">
                  <a:pos x="288" y="151"/>
                </a:cxn>
                <a:cxn ang="0">
                  <a:pos x="267" y="173"/>
                </a:cxn>
                <a:cxn ang="0">
                  <a:pos x="242" y="193"/>
                </a:cxn>
                <a:cxn ang="0">
                  <a:pos x="210" y="211"/>
                </a:cxn>
              </a:cxnLst>
              <a:rect l="0" t="0" r="r" b="b"/>
              <a:pathLst>
                <a:path w="316" h="243">
                  <a:moveTo>
                    <a:pt x="192" y="220"/>
                  </a:moveTo>
                  <a:lnTo>
                    <a:pt x="173" y="228"/>
                  </a:lnTo>
                  <a:lnTo>
                    <a:pt x="154" y="234"/>
                  </a:lnTo>
                  <a:lnTo>
                    <a:pt x="137" y="238"/>
                  </a:lnTo>
                  <a:lnTo>
                    <a:pt x="121" y="241"/>
                  </a:lnTo>
                  <a:lnTo>
                    <a:pt x="105" y="243"/>
                  </a:lnTo>
                  <a:lnTo>
                    <a:pt x="91" y="243"/>
                  </a:lnTo>
                  <a:lnTo>
                    <a:pt x="77" y="242"/>
                  </a:lnTo>
                  <a:lnTo>
                    <a:pt x="65" y="240"/>
                  </a:lnTo>
                  <a:lnTo>
                    <a:pt x="53" y="237"/>
                  </a:lnTo>
                  <a:lnTo>
                    <a:pt x="43" y="232"/>
                  </a:lnTo>
                  <a:lnTo>
                    <a:pt x="34" y="227"/>
                  </a:lnTo>
                  <a:lnTo>
                    <a:pt x="26" y="221"/>
                  </a:lnTo>
                  <a:lnTo>
                    <a:pt x="19" y="213"/>
                  </a:lnTo>
                  <a:lnTo>
                    <a:pt x="13" y="205"/>
                  </a:lnTo>
                  <a:lnTo>
                    <a:pt x="7" y="197"/>
                  </a:lnTo>
                  <a:lnTo>
                    <a:pt x="4" y="188"/>
                  </a:lnTo>
                  <a:lnTo>
                    <a:pt x="1" y="179"/>
                  </a:lnTo>
                  <a:lnTo>
                    <a:pt x="0" y="169"/>
                  </a:lnTo>
                  <a:lnTo>
                    <a:pt x="0" y="158"/>
                  </a:lnTo>
                  <a:lnTo>
                    <a:pt x="2" y="147"/>
                  </a:lnTo>
                  <a:lnTo>
                    <a:pt x="4" y="136"/>
                  </a:lnTo>
                  <a:lnTo>
                    <a:pt x="8" y="125"/>
                  </a:lnTo>
                  <a:lnTo>
                    <a:pt x="14" y="114"/>
                  </a:lnTo>
                  <a:lnTo>
                    <a:pt x="21" y="103"/>
                  </a:lnTo>
                  <a:lnTo>
                    <a:pt x="29" y="91"/>
                  </a:lnTo>
                  <a:lnTo>
                    <a:pt x="38" y="81"/>
                  </a:lnTo>
                  <a:lnTo>
                    <a:pt x="49" y="70"/>
                  </a:lnTo>
                  <a:lnTo>
                    <a:pt x="61" y="60"/>
                  </a:lnTo>
                  <a:lnTo>
                    <a:pt x="75" y="50"/>
                  </a:lnTo>
                  <a:lnTo>
                    <a:pt x="90" y="41"/>
                  </a:lnTo>
                  <a:lnTo>
                    <a:pt x="106" y="31"/>
                  </a:lnTo>
                  <a:lnTo>
                    <a:pt x="125" y="22"/>
                  </a:lnTo>
                  <a:lnTo>
                    <a:pt x="144" y="15"/>
                  </a:lnTo>
                  <a:lnTo>
                    <a:pt x="162" y="9"/>
                  </a:lnTo>
                  <a:lnTo>
                    <a:pt x="180" y="5"/>
                  </a:lnTo>
                  <a:lnTo>
                    <a:pt x="196" y="2"/>
                  </a:lnTo>
                  <a:lnTo>
                    <a:pt x="211" y="0"/>
                  </a:lnTo>
                  <a:lnTo>
                    <a:pt x="226" y="0"/>
                  </a:lnTo>
                  <a:lnTo>
                    <a:pt x="240" y="1"/>
                  </a:lnTo>
                  <a:lnTo>
                    <a:pt x="252" y="3"/>
                  </a:lnTo>
                  <a:lnTo>
                    <a:pt x="263" y="6"/>
                  </a:lnTo>
                  <a:lnTo>
                    <a:pt x="273" y="11"/>
                  </a:lnTo>
                  <a:lnTo>
                    <a:pt x="283" y="16"/>
                  </a:lnTo>
                  <a:lnTo>
                    <a:pt x="291" y="22"/>
                  </a:lnTo>
                  <a:lnTo>
                    <a:pt x="298" y="29"/>
                  </a:lnTo>
                  <a:lnTo>
                    <a:pt x="304" y="37"/>
                  </a:lnTo>
                  <a:lnTo>
                    <a:pt x="309" y="46"/>
                  </a:lnTo>
                  <a:lnTo>
                    <a:pt x="312" y="55"/>
                  </a:lnTo>
                  <a:lnTo>
                    <a:pt x="315" y="64"/>
                  </a:lnTo>
                  <a:lnTo>
                    <a:pt x="316" y="74"/>
                  </a:lnTo>
                  <a:lnTo>
                    <a:pt x="316" y="85"/>
                  </a:lnTo>
                  <a:lnTo>
                    <a:pt x="314" y="95"/>
                  </a:lnTo>
                  <a:lnTo>
                    <a:pt x="312" y="107"/>
                  </a:lnTo>
                  <a:lnTo>
                    <a:pt x="308" y="118"/>
                  </a:lnTo>
                  <a:lnTo>
                    <a:pt x="303" y="129"/>
                  </a:lnTo>
                  <a:lnTo>
                    <a:pt x="296" y="140"/>
                  </a:lnTo>
                  <a:lnTo>
                    <a:pt x="288" y="151"/>
                  </a:lnTo>
                  <a:lnTo>
                    <a:pt x="279" y="162"/>
                  </a:lnTo>
                  <a:lnTo>
                    <a:pt x="267" y="173"/>
                  </a:lnTo>
                  <a:lnTo>
                    <a:pt x="255" y="183"/>
                  </a:lnTo>
                  <a:lnTo>
                    <a:pt x="242" y="193"/>
                  </a:lnTo>
                  <a:lnTo>
                    <a:pt x="227" y="202"/>
                  </a:lnTo>
                  <a:lnTo>
                    <a:pt x="210" y="211"/>
                  </a:lnTo>
                  <a:lnTo>
                    <a:pt x="192" y="2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1" name="Freeform 27"/>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2" name="Freeform 28"/>
            <p:cNvSpPr>
              <a:spLocks/>
            </p:cNvSpPr>
            <p:nvPr/>
          </p:nvSpPr>
          <p:spPr bwMode="auto">
            <a:xfrm>
              <a:off x="4413250" y="3773488"/>
              <a:ext cx="14288" cy="14288"/>
            </a:xfrm>
            <a:custGeom>
              <a:avLst/>
              <a:gdLst/>
              <a:ahLst/>
              <a:cxnLst>
                <a:cxn ang="0">
                  <a:pos x="179" y="237"/>
                </a:cxn>
                <a:cxn ang="0">
                  <a:pos x="149" y="256"/>
                </a:cxn>
                <a:cxn ang="0">
                  <a:pos x="121" y="267"/>
                </a:cxn>
                <a:cxn ang="0">
                  <a:pos x="95" y="272"/>
                </a:cxn>
                <a:cxn ang="0">
                  <a:pos x="72" y="272"/>
                </a:cxn>
                <a:cxn ang="0">
                  <a:pos x="52" y="267"/>
                </a:cxn>
                <a:cxn ang="0">
                  <a:pos x="33" y="258"/>
                </a:cxn>
                <a:cxn ang="0">
                  <a:pos x="19" y="243"/>
                </a:cxn>
                <a:cxn ang="0">
                  <a:pos x="9" y="227"/>
                </a:cxn>
                <a:cxn ang="0">
                  <a:pos x="3" y="208"/>
                </a:cxn>
                <a:cxn ang="0">
                  <a:pos x="0" y="185"/>
                </a:cxn>
                <a:cxn ang="0">
                  <a:pos x="3" y="162"/>
                </a:cxn>
                <a:cxn ang="0">
                  <a:pos x="10" y="137"/>
                </a:cxn>
                <a:cxn ang="0">
                  <a:pos x="22" y="111"/>
                </a:cxn>
                <a:cxn ang="0">
                  <a:pos x="40" y="86"/>
                </a:cxn>
                <a:cxn ang="0">
                  <a:pos x="65" y="60"/>
                </a:cxn>
                <a:cxn ang="0">
                  <a:pos x="95" y="36"/>
                </a:cxn>
                <a:cxn ang="0">
                  <a:pos x="125" y="19"/>
                </a:cxn>
                <a:cxn ang="0">
                  <a:pos x="153" y="6"/>
                </a:cxn>
                <a:cxn ang="0">
                  <a:pos x="180" y="1"/>
                </a:cxn>
                <a:cxn ang="0">
                  <a:pos x="203" y="1"/>
                </a:cxn>
                <a:cxn ang="0">
                  <a:pos x="224" y="6"/>
                </a:cxn>
                <a:cxn ang="0">
                  <a:pos x="241" y="17"/>
                </a:cxn>
                <a:cxn ang="0">
                  <a:pos x="255" y="30"/>
                </a:cxn>
                <a:cxn ang="0">
                  <a:pos x="266" y="46"/>
                </a:cxn>
                <a:cxn ang="0">
                  <a:pos x="273" y="66"/>
                </a:cxn>
                <a:cxn ang="0">
                  <a:pos x="275" y="88"/>
                </a:cxn>
                <a:cxn ang="0">
                  <a:pos x="272" y="111"/>
                </a:cxn>
                <a:cxn ang="0">
                  <a:pos x="264" y="137"/>
                </a:cxn>
                <a:cxn ang="0">
                  <a:pos x="251" y="162"/>
                </a:cxn>
                <a:cxn ang="0">
                  <a:pos x="233" y="188"/>
                </a:cxn>
                <a:cxn ang="0">
                  <a:pos x="209" y="213"/>
                </a:cxn>
              </a:cxnLst>
              <a:rect l="0" t="0" r="r" b="b"/>
              <a:pathLst>
                <a:path w="275" h="273">
                  <a:moveTo>
                    <a:pt x="194" y="225"/>
                  </a:moveTo>
                  <a:lnTo>
                    <a:pt x="179" y="237"/>
                  </a:lnTo>
                  <a:lnTo>
                    <a:pt x="164" y="248"/>
                  </a:lnTo>
                  <a:lnTo>
                    <a:pt x="149" y="256"/>
                  </a:lnTo>
                  <a:lnTo>
                    <a:pt x="135" y="262"/>
                  </a:lnTo>
                  <a:lnTo>
                    <a:pt x="121" y="267"/>
                  </a:lnTo>
                  <a:lnTo>
                    <a:pt x="108" y="270"/>
                  </a:lnTo>
                  <a:lnTo>
                    <a:pt x="95" y="272"/>
                  </a:lnTo>
                  <a:lnTo>
                    <a:pt x="83" y="273"/>
                  </a:lnTo>
                  <a:lnTo>
                    <a:pt x="72" y="272"/>
                  </a:lnTo>
                  <a:lnTo>
                    <a:pt x="61" y="270"/>
                  </a:lnTo>
                  <a:lnTo>
                    <a:pt x="52" y="267"/>
                  </a:lnTo>
                  <a:lnTo>
                    <a:pt x="42" y="263"/>
                  </a:lnTo>
                  <a:lnTo>
                    <a:pt x="33" y="258"/>
                  </a:lnTo>
                  <a:lnTo>
                    <a:pt x="26" y="252"/>
                  </a:lnTo>
                  <a:lnTo>
                    <a:pt x="19" y="243"/>
                  </a:lnTo>
                  <a:lnTo>
                    <a:pt x="14" y="236"/>
                  </a:lnTo>
                  <a:lnTo>
                    <a:pt x="9" y="227"/>
                  </a:lnTo>
                  <a:lnTo>
                    <a:pt x="5" y="218"/>
                  </a:lnTo>
                  <a:lnTo>
                    <a:pt x="3" y="208"/>
                  </a:lnTo>
                  <a:lnTo>
                    <a:pt x="1" y="197"/>
                  </a:lnTo>
                  <a:lnTo>
                    <a:pt x="0" y="185"/>
                  </a:lnTo>
                  <a:lnTo>
                    <a:pt x="1" y="174"/>
                  </a:lnTo>
                  <a:lnTo>
                    <a:pt x="3" y="162"/>
                  </a:lnTo>
                  <a:lnTo>
                    <a:pt x="6" y="150"/>
                  </a:lnTo>
                  <a:lnTo>
                    <a:pt x="10" y="137"/>
                  </a:lnTo>
                  <a:lnTo>
                    <a:pt x="16" y="124"/>
                  </a:lnTo>
                  <a:lnTo>
                    <a:pt x="22" y="111"/>
                  </a:lnTo>
                  <a:lnTo>
                    <a:pt x="31" y="98"/>
                  </a:lnTo>
                  <a:lnTo>
                    <a:pt x="40" y="86"/>
                  </a:lnTo>
                  <a:lnTo>
                    <a:pt x="53" y="73"/>
                  </a:lnTo>
                  <a:lnTo>
                    <a:pt x="65" y="60"/>
                  </a:lnTo>
                  <a:lnTo>
                    <a:pt x="79" y="48"/>
                  </a:lnTo>
                  <a:lnTo>
                    <a:pt x="95" y="36"/>
                  </a:lnTo>
                  <a:lnTo>
                    <a:pt x="111" y="27"/>
                  </a:lnTo>
                  <a:lnTo>
                    <a:pt x="125" y="19"/>
                  </a:lnTo>
                  <a:lnTo>
                    <a:pt x="140" y="12"/>
                  </a:lnTo>
                  <a:lnTo>
                    <a:pt x="153" y="6"/>
                  </a:lnTo>
                  <a:lnTo>
                    <a:pt x="167" y="3"/>
                  </a:lnTo>
                  <a:lnTo>
                    <a:pt x="180" y="1"/>
                  </a:lnTo>
                  <a:lnTo>
                    <a:pt x="192" y="0"/>
                  </a:lnTo>
                  <a:lnTo>
                    <a:pt x="203" y="1"/>
                  </a:lnTo>
                  <a:lnTo>
                    <a:pt x="214" y="3"/>
                  </a:lnTo>
                  <a:lnTo>
                    <a:pt x="224" y="6"/>
                  </a:lnTo>
                  <a:lnTo>
                    <a:pt x="233" y="11"/>
                  </a:lnTo>
                  <a:lnTo>
                    <a:pt x="241" y="17"/>
                  </a:lnTo>
                  <a:lnTo>
                    <a:pt x="249" y="23"/>
                  </a:lnTo>
                  <a:lnTo>
                    <a:pt x="255" y="30"/>
                  </a:lnTo>
                  <a:lnTo>
                    <a:pt x="262" y="38"/>
                  </a:lnTo>
                  <a:lnTo>
                    <a:pt x="266" y="46"/>
                  </a:lnTo>
                  <a:lnTo>
                    <a:pt x="270" y="56"/>
                  </a:lnTo>
                  <a:lnTo>
                    <a:pt x="273" y="66"/>
                  </a:lnTo>
                  <a:lnTo>
                    <a:pt x="274" y="77"/>
                  </a:lnTo>
                  <a:lnTo>
                    <a:pt x="275" y="88"/>
                  </a:lnTo>
                  <a:lnTo>
                    <a:pt x="274" y="100"/>
                  </a:lnTo>
                  <a:lnTo>
                    <a:pt x="272" y="111"/>
                  </a:lnTo>
                  <a:lnTo>
                    <a:pt x="269" y="124"/>
                  </a:lnTo>
                  <a:lnTo>
                    <a:pt x="264" y="137"/>
                  </a:lnTo>
                  <a:lnTo>
                    <a:pt x="258" y="149"/>
                  </a:lnTo>
                  <a:lnTo>
                    <a:pt x="251" y="162"/>
                  </a:lnTo>
                  <a:lnTo>
                    <a:pt x="243" y="175"/>
                  </a:lnTo>
                  <a:lnTo>
                    <a:pt x="233" y="188"/>
                  </a:lnTo>
                  <a:lnTo>
                    <a:pt x="222" y="201"/>
                  </a:lnTo>
                  <a:lnTo>
                    <a:pt x="209" y="213"/>
                  </a:lnTo>
                  <a:lnTo>
                    <a:pt x="194" y="22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3" name="Freeform 29"/>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4" name="Freeform 30"/>
            <p:cNvSpPr>
              <a:spLocks/>
            </p:cNvSpPr>
            <p:nvPr/>
          </p:nvSpPr>
          <p:spPr bwMode="auto">
            <a:xfrm>
              <a:off x="4421188" y="3787775"/>
              <a:ext cx="11113" cy="14288"/>
            </a:xfrm>
            <a:custGeom>
              <a:avLst/>
              <a:gdLst/>
              <a:ahLst/>
              <a:cxnLst>
                <a:cxn ang="0">
                  <a:pos x="167" y="207"/>
                </a:cxn>
                <a:cxn ang="0">
                  <a:pos x="145" y="230"/>
                </a:cxn>
                <a:cxn ang="0">
                  <a:pos x="125" y="246"/>
                </a:cxn>
                <a:cxn ang="0">
                  <a:pos x="104" y="257"/>
                </a:cxn>
                <a:cxn ang="0">
                  <a:pos x="83" y="263"/>
                </a:cxn>
                <a:cxn ang="0">
                  <a:pos x="65" y="264"/>
                </a:cxn>
                <a:cxn ang="0">
                  <a:pos x="48" y="260"/>
                </a:cxn>
                <a:cxn ang="0">
                  <a:pos x="32" y="253"/>
                </a:cxn>
                <a:cxn ang="0">
                  <a:pos x="20" y="241"/>
                </a:cxn>
                <a:cxn ang="0">
                  <a:pos x="10" y="227"/>
                </a:cxn>
                <a:cxn ang="0">
                  <a:pos x="3" y="208"/>
                </a:cxn>
                <a:cxn ang="0">
                  <a:pos x="0" y="188"/>
                </a:cxn>
                <a:cxn ang="0">
                  <a:pos x="1" y="165"/>
                </a:cxn>
                <a:cxn ang="0">
                  <a:pos x="7" y="140"/>
                </a:cxn>
                <a:cxn ang="0">
                  <a:pos x="17" y="113"/>
                </a:cxn>
                <a:cxn ang="0">
                  <a:pos x="33" y="85"/>
                </a:cxn>
                <a:cxn ang="0">
                  <a:pos x="54" y="57"/>
                </a:cxn>
                <a:cxn ang="0">
                  <a:pos x="75" y="35"/>
                </a:cxn>
                <a:cxn ang="0">
                  <a:pos x="95" y="18"/>
                </a:cxn>
                <a:cxn ang="0">
                  <a:pos x="117" y="7"/>
                </a:cxn>
                <a:cxn ang="0">
                  <a:pos x="136" y="1"/>
                </a:cxn>
                <a:cxn ang="0">
                  <a:pos x="156" y="0"/>
                </a:cxn>
                <a:cxn ang="0">
                  <a:pos x="173" y="4"/>
                </a:cxn>
                <a:cxn ang="0">
                  <a:pos x="188" y="11"/>
                </a:cxn>
                <a:cxn ang="0">
                  <a:pos x="200" y="23"/>
                </a:cxn>
                <a:cxn ang="0">
                  <a:pos x="211" y="38"/>
                </a:cxn>
                <a:cxn ang="0">
                  <a:pos x="218" y="56"/>
                </a:cxn>
                <a:cxn ang="0">
                  <a:pos x="221" y="76"/>
                </a:cxn>
                <a:cxn ang="0">
                  <a:pos x="220" y="100"/>
                </a:cxn>
                <a:cxn ang="0">
                  <a:pos x="214" y="124"/>
                </a:cxn>
                <a:cxn ang="0">
                  <a:pos x="203" y="152"/>
                </a:cxn>
                <a:cxn ang="0">
                  <a:pos x="187" y="179"/>
                </a:cxn>
              </a:cxnLst>
              <a:rect l="0" t="0" r="r" b="b"/>
              <a:pathLst>
                <a:path w="221" h="264">
                  <a:moveTo>
                    <a:pt x="177" y="193"/>
                  </a:moveTo>
                  <a:lnTo>
                    <a:pt x="167" y="207"/>
                  </a:lnTo>
                  <a:lnTo>
                    <a:pt x="157" y="219"/>
                  </a:lnTo>
                  <a:lnTo>
                    <a:pt x="145" y="230"/>
                  </a:lnTo>
                  <a:lnTo>
                    <a:pt x="135" y="239"/>
                  </a:lnTo>
                  <a:lnTo>
                    <a:pt x="125" y="246"/>
                  </a:lnTo>
                  <a:lnTo>
                    <a:pt x="114" y="252"/>
                  </a:lnTo>
                  <a:lnTo>
                    <a:pt x="104" y="257"/>
                  </a:lnTo>
                  <a:lnTo>
                    <a:pt x="93" y="260"/>
                  </a:lnTo>
                  <a:lnTo>
                    <a:pt x="83" y="263"/>
                  </a:lnTo>
                  <a:lnTo>
                    <a:pt x="74" y="264"/>
                  </a:lnTo>
                  <a:lnTo>
                    <a:pt x="65" y="264"/>
                  </a:lnTo>
                  <a:lnTo>
                    <a:pt x="56" y="262"/>
                  </a:lnTo>
                  <a:lnTo>
                    <a:pt x="48" y="260"/>
                  </a:lnTo>
                  <a:lnTo>
                    <a:pt x="39" y="257"/>
                  </a:lnTo>
                  <a:lnTo>
                    <a:pt x="32" y="253"/>
                  </a:lnTo>
                  <a:lnTo>
                    <a:pt x="26" y="247"/>
                  </a:lnTo>
                  <a:lnTo>
                    <a:pt x="20" y="241"/>
                  </a:lnTo>
                  <a:lnTo>
                    <a:pt x="14" y="235"/>
                  </a:lnTo>
                  <a:lnTo>
                    <a:pt x="10" y="227"/>
                  </a:lnTo>
                  <a:lnTo>
                    <a:pt x="6" y="218"/>
                  </a:lnTo>
                  <a:lnTo>
                    <a:pt x="3" y="208"/>
                  </a:lnTo>
                  <a:lnTo>
                    <a:pt x="1" y="198"/>
                  </a:lnTo>
                  <a:lnTo>
                    <a:pt x="0" y="188"/>
                  </a:lnTo>
                  <a:lnTo>
                    <a:pt x="0" y="177"/>
                  </a:lnTo>
                  <a:lnTo>
                    <a:pt x="1" y="165"/>
                  </a:lnTo>
                  <a:lnTo>
                    <a:pt x="4" y="153"/>
                  </a:lnTo>
                  <a:lnTo>
                    <a:pt x="7" y="140"/>
                  </a:lnTo>
                  <a:lnTo>
                    <a:pt x="11" y="127"/>
                  </a:lnTo>
                  <a:lnTo>
                    <a:pt x="17" y="113"/>
                  </a:lnTo>
                  <a:lnTo>
                    <a:pt x="24" y="100"/>
                  </a:lnTo>
                  <a:lnTo>
                    <a:pt x="33" y="85"/>
                  </a:lnTo>
                  <a:lnTo>
                    <a:pt x="43" y="71"/>
                  </a:lnTo>
                  <a:lnTo>
                    <a:pt x="54" y="57"/>
                  </a:lnTo>
                  <a:lnTo>
                    <a:pt x="64" y="46"/>
                  </a:lnTo>
                  <a:lnTo>
                    <a:pt x="75" y="35"/>
                  </a:lnTo>
                  <a:lnTo>
                    <a:pt x="85" y="25"/>
                  </a:lnTo>
                  <a:lnTo>
                    <a:pt x="95" y="18"/>
                  </a:lnTo>
                  <a:lnTo>
                    <a:pt x="107" y="12"/>
                  </a:lnTo>
                  <a:lnTo>
                    <a:pt x="117" y="7"/>
                  </a:lnTo>
                  <a:lnTo>
                    <a:pt x="127" y="3"/>
                  </a:lnTo>
                  <a:lnTo>
                    <a:pt x="136" y="1"/>
                  </a:lnTo>
                  <a:lnTo>
                    <a:pt x="146" y="0"/>
                  </a:lnTo>
                  <a:lnTo>
                    <a:pt x="156" y="0"/>
                  </a:lnTo>
                  <a:lnTo>
                    <a:pt x="165" y="2"/>
                  </a:lnTo>
                  <a:lnTo>
                    <a:pt x="173" y="4"/>
                  </a:lnTo>
                  <a:lnTo>
                    <a:pt x="181" y="7"/>
                  </a:lnTo>
                  <a:lnTo>
                    <a:pt x="188" y="11"/>
                  </a:lnTo>
                  <a:lnTo>
                    <a:pt x="194" y="16"/>
                  </a:lnTo>
                  <a:lnTo>
                    <a:pt x="200" y="23"/>
                  </a:lnTo>
                  <a:lnTo>
                    <a:pt x="207" y="29"/>
                  </a:lnTo>
                  <a:lnTo>
                    <a:pt x="211" y="38"/>
                  </a:lnTo>
                  <a:lnTo>
                    <a:pt x="215" y="47"/>
                  </a:lnTo>
                  <a:lnTo>
                    <a:pt x="218" y="56"/>
                  </a:lnTo>
                  <a:lnTo>
                    <a:pt x="220" y="66"/>
                  </a:lnTo>
                  <a:lnTo>
                    <a:pt x="221" y="76"/>
                  </a:lnTo>
                  <a:lnTo>
                    <a:pt x="221" y="87"/>
                  </a:lnTo>
                  <a:lnTo>
                    <a:pt x="220" y="100"/>
                  </a:lnTo>
                  <a:lnTo>
                    <a:pt x="217" y="112"/>
                  </a:lnTo>
                  <a:lnTo>
                    <a:pt x="214" y="124"/>
                  </a:lnTo>
                  <a:lnTo>
                    <a:pt x="210" y="137"/>
                  </a:lnTo>
                  <a:lnTo>
                    <a:pt x="203" y="152"/>
                  </a:lnTo>
                  <a:lnTo>
                    <a:pt x="196" y="165"/>
                  </a:lnTo>
                  <a:lnTo>
                    <a:pt x="187" y="179"/>
                  </a:lnTo>
                  <a:lnTo>
                    <a:pt x="177" y="19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5" name="Freeform 31"/>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6" name="Freeform 32"/>
            <p:cNvSpPr>
              <a:spLocks/>
            </p:cNvSpPr>
            <p:nvPr/>
          </p:nvSpPr>
          <p:spPr bwMode="auto">
            <a:xfrm>
              <a:off x="4429125" y="3800475"/>
              <a:ext cx="7938" cy="11113"/>
            </a:xfrm>
            <a:custGeom>
              <a:avLst/>
              <a:gdLst/>
              <a:ahLst/>
              <a:cxnLst>
                <a:cxn ang="0">
                  <a:pos x="142" y="157"/>
                </a:cxn>
                <a:cxn ang="0">
                  <a:pos x="128" y="176"/>
                </a:cxn>
                <a:cxn ang="0">
                  <a:pos x="114" y="190"/>
                </a:cxn>
                <a:cxn ang="0">
                  <a:pos x="98" y="202"/>
                </a:cxn>
                <a:cxn ang="0">
                  <a:pos x="83" y="208"/>
                </a:cxn>
                <a:cxn ang="0">
                  <a:pos x="68" y="211"/>
                </a:cxn>
                <a:cxn ang="0">
                  <a:pos x="53" y="210"/>
                </a:cxn>
                <a:cxn ang="0">
                  <a:pos x="40" y="205"/>
                </a:cxn>
                <a:cxn ang="0">
                  <a:pos x="28" y="197"/>
                </a:cxn>
                <a:cxn ang="0">
                  <a:pos x="18" y="187"/>
                </a:cxn>
                <a:cxn ang="0">
                  <a:pos x="10" y="174"/>
                </a:cxn>
                <a:cxn ang="0">
                  <a:pos x="3" y="158"/>
                </a:cxn>
                <a:cxn ang="0">
                  <a:pos x="0" y="141"/>
                </a:cxn>
                <a:cxn ang="0">
                  <a:pos x="1" y="121"/>
                </a:cxn>
                <a:cxn ang="0">
                  <a:pos x="4" y="100"/>
                </a:cxn>
                <a:cxn ang="0">
                  <a:pos x="13" y="77"/>
                </a:cxn>
                <a:cxn ang="0">
                  <a:pos x="24" y="54"/>
                </a:cxn>
                <a:cxn ang="0">
                  <a:pos x="38" y="35"/>
                </a:cxn>
                <a:cxn ang="0">
                  <a:pos x="52" y="19"/>
                </a:cxn>
                <a:cxn ang="0">
                  <a:pos x="68" y="9"/>
                </a:cxn>
                <a:cxn ang="0">
                  <a:pos x="83" y="3"/>
                </a:cxn>
                <a:cxn ang="0">
                  <a:pos x="98" y="0"/>
                </a:cxn>
                <a:cxn ang="0">
                  <a:pos x="112" y="1"/>
                </a:cxn>
                <a:cxn ang="0">
                  <a:pos x="126" y="5"/>
                </a:cxn>
                <a:cxn ang="0">
                  <a:pos x="138" y="13"/>
                </a:cxn>
                <a:cxn ang="0">
                  <a:pos x="148" y="24"/>
                </a:cxn>
                <a:cxn ang="0">
                  <a:pos x="156" y="37"/>
                </a:cxn>
                <a:cxn ang="0">
                  <a:pos x="162" y="52"/>
                </a:cxn>
                <a:cxn ang="0">
                  <a:pos x="165" y="70"/>
                </a:cxn>
                <a:cxn ang="0">
                  <a:pos x="164" y="90"/>
                </a:cxn>
                <a:cxn ang="0">
                  <a:pos x="161" y="110"/>
                </a:cxn>
                <a:cxn ang="0">
                  <a:pos x="153" y="133"/>
                </a:cxn>
              </a:cxnLst>
              <a:rect l="0" t="0" r="r" b="b"/>
              <a:pathLst>
                <a:path w="165" h="211">
                  <a:moveTo>
                    <a:pt x="148" y="145"/>
                  </a:moveTo>
                  <a:lnTo>
                    <a:pt x="142" y="157"/>
                  </a:lnTo>
                  <a:lnTo>
                    <a:pt x="135" y="167"/>
                  </a:lnTo>
                  <a:lnTo>
                    <a:pt x="128" y="176"/>
                  </a:lnTo>
                  <a:lnTo>
                    <a:pt x="121" y="184"/>
                  </a:lnTo>
                  <a:lnTo>
                    <a:pt x="114" y="190"/>
                  </a:lnTo>
                  <a:lnTo>
                    <a:pt x="105" y="196"/>
                  </a:lnTo>
                  <a:lnTo>
                    <a:pt x="98" y="202"/>
                  </a:lnTo>
                  <a:lnTo>
                    <a:pt x="90" y="205"/>
                  </a:lnTo>
                  <a:lnTo>
                    <a:pt x="83" y="208"/>
                  </a:lnTo>
                  <a:lnTo>
                    <a:pt x="76" y="210"/>
                  </a:lnTo>
                  <a:lnTo>
                    <a:pt x="68" y="211"/>
                  </a:lnTo>
                  <a:lnTo>
                    <a:pt x="61" y="211"/>
                  </a:lnTo>
                  <a:lnTo>
                    <a:pt x="53" y="210"/>
                  </a:lnTo>
                  <a:lnTo>
                    <a:pt x="46" y="208"/>
                  </a:lnTo>
                  <a:lnTo>
                    <a:pt x="40" y="205"/>
                  </a:lnTo>
                  <a:lnTo>
                    <a:pt x="34" y="202"/>
                  </a:lnTo>
                  <a:lnTo>
                    <a:pt x="28" y="197"/>
                  </a:lnTo>
                  <a:lnTo>
                    <a:pt x="23" y="192"/>
                  </a:lnTo>
                  <a:lnTo>
                    <a:pt x="18" y="187"/>
                  </a:lnTo>
                  <a:lnTo>
                    <a:pt x="14" y="180"/>
                  </a:lnTo>
                  <a:lnTo>
                    <a:pt x="10" y="174"/>
                  </a:lnTo>
                  <a:lnTo>
                    <a:pt x="6" y="166"/>
                  </a:lnTo>
                  <a:lnTo>
                    <a:pt x="3" y="158"/>
                  </a:lnTo>
                  <a:lnTo>
                    <a:pt x="2" y="150"/>
                  </a:lnTo>
                  <a:lnTo>
                    <a:pt x="0" y="141"/>
                  </a:lnTo>
                  <a:lnTo>
                    <a:pt x="0" y="131"/>
                  </a:lnTo>
                  <a:lnTo>
                    <a:pt x="1" y="121"/>
                  </a:lnTo>
                  <a:lnTo>
                    <a:pt x="2" y="111"/>
                  </a:lnTo>
                  <a:lnTo>
                    <a:pt x="4" y="100"/>
                  </a:lnTo>
                  <a:lnTo>
                    <a:pt x="8" y="89"/>
                  </a:lnTo>
                  <a:lnTo>
                    <a:pt x="13" y="77"/>
                  </a:lnTo>
                  <a:lnTo>
                    <a:pt x="18" y="65"/>
                  </a:lnTo>
                  <a:lnTo>
                    <a:pt x="24" y="54"/>
                  </a:lnTo>
                  <a:lnTo>
                    <a:pt x="31" y="44"/>
                  </a:lnTo>
                  <a:lnTo>
                    <a:pt x="38" y="35"/>
                  </a:lnTo>
                  <a:lnTo>
                    <a:pt x="45" y="27"/>
                  </a:lnTo>
                  <a:lnTo>
                    <a:pt x="52" y="19"/>
                  </a:lnTo>
                  <a:lnTo>
                    <a:pt x="61" y="14"/>
                  </a:lnTo>
                  <a:lnTo>
                    <a:pt x="68" y="9"/>
                  </a:lnTo>
                  <a:lnTo>
                    <a:pt x="75" y="5"/>
                  </a:lnTo>
                  <a:lnTo>
                    <a:pt x="83" y="3"/>
                  </a:lnTo>
                  <a:lnTo>
                    <a:pt x="90" y="1"/>
                  </a:lnTo>
                  <a:lnTo>
                    <a:pt x="98" y="0"/>
                  </a:lnTo>
                  <a:lnTo>
                    <a:pt x="105" y="0"/>
                  </a:lnTo>
                  <a:lnTo>
                    <a:pt x="112" y="1"/>
                  </a:lnTo>
                  <a:lnTo>
                    <a:pt x="119" y="3"/>
                  </a:lnTo>
                  <a:lnTo>
                    <a:pt x="126" y="5"/>
                  </a:lnTo>
                  <a:lnTo>
                    <a:pt x="132" y="9"/>
                  </a:lnTo>
                  <a:lnTo>
                    <a:pt x="138" y="13"/>
                  </a:lnTo>
                  <a:lnTo>
                    <a:pt x="143" y="18"/>
                  </a:lnTo>
                  <a:lnTo>
                    <a:pt x="148" y="24"/>
                  </a:lnTo>
                  <a:lnTo>
                    <a:pt x="152" y="30"/>
                  </a:lnTo>
                  <a:lnTo>
                    <a:pt x="156" y="37"/>
                  </a:lnTo>
                  <a:lnTo>
                    <a:pt x="159" y="44"/>
                  </a:lnTo>
                  <a:lnTo>
                    <a:pt x="162" y="52"/>
                  </a:lnTo>
                  <a:lnTo>
                    <a:pt x="163" y="61"/>
                  </a:lnTo>
                  <a:lnTo>
                    <a:pt x="165" y="70"/>
                  </a:lnTo>
                  <a:lnTo>
                    <a:pt x="165" y="79"/>
                  </a:lnTo>
                  <a:lnTo>
                    <a:pt x="164" y="90"/>
                  </a:lnTo>
                  <a:lnTo>
                    <a:pt x="163" y="100"/>
                  </a:lnTo>
                  <a:lnTo>
                    <a:pt x="161" y="110"/>
                  </a:lnTo>
                  <a:lnTo>
                    <a:pt x="158" y="121"/>
                  </a:lnTo>
                  <a:lnTo>
                    <a:pt x="153" y="133"/>
                  </a:lnTo>
                  <a:lnTo>
                    <a:pt x="148" y="1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7" name="Freeform 33"/>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58" name="Freeform 34"/>
            <p:cNvSpPr>
              <a:spLocks/>
            </p:cNvSpPr>
            <p:nvPr/>
          </p:nvSpPr>
          <p:spPr bwMode="auto">
            <a:xfrm>
              <a:off x="4510088" y="3714750"/>
              <a:ext cx="7938" cy="11113"/>
            </a:xfrm>
            <a:custGeom>
              <a:avLst/>
              <a:gdLst/>
              <a:ahLst/>
              <a:cxnLst>
                <a:cxn ang="0">
                  <a:pos x="26" y="71"/>
                </a:cxn>
                <a:cxn ang="0">
                  <a:pos x="40" y="47"/>
                </a:cxn>
                <a:cxn ang="0">
                  <a:pos x="54" y="29"/>
                </a:cxn>
                <a:cxn ang="0">
                  <a:pos x="68" y="15"/>
                </a:cxn>
                <a:cxn ang="0">
                  <a:pos x="83" y="6"/>
                </a:cxn>
                <a:cxn ang="0">
                  <a:pos x="98" y="1"/>
                </a:cxn>
                <a:cxn ang="0">
                  <a:pos x="111" y="0"/>
                </a:cxn>
                <a:cxn ang="0">
                  <a:pos x="123" y="2"/>
                </a:cxn>
                <a:cxn ang="0">
                  <a:pos x="134" y="8"/>
                </a:cxn>
                <a:cxn ang="0">
                  <a:pos x="144" y="18"/>
                </a:cxn>
                <a:cxn ang="0">
                  <a:pos x="152" y="30"/>
                </a:cxn>
                <a:cxn ang="0">
                  <a:pos x="156" y="45"/>
                </a:cxn>
                <a:cxn ang="0">
                  <a:pos x="158" y="64"/>
                </a:cxn>
                <a:cxn ang="0">
                  <a:pos x="157" y="85"/>
                </a:cxn>
                <a:cxn ang="0">
                  <a:pos x="153" y="109"/>
                </a:cxn>
                <a:cxn ang="0">
                  <a:pos x="144" y="134"/>
                </a:cxn>
                <a:cxn ang="0">
                  <a:pos x="131" y="161"/>
                </a:cxn>
                <a:cxn ang="0">
                  <a:pos x="118" y="185"/>
                </a:cxn>
                <a:cxn ang="0">
                  <a:pos x="104" y="203"/>
                </a:cxn>
                <a:cxn ang="0">
                  <a:pos x="90" y="217"/>
                </a:cxn>
                <a:cxn ang="0">
                  <a:pos x="74" y="228"/>
                </a:cxn>
                <a:cxn ang="0">
                  <a:pos x="60" y="233"/>
                </a:cxn>
                <a:cxn ang="0">
                  <a:pos x="47" y="234"/>
                </a:cxn>
                <a:cxn ang="0">
                  <a:pos x="35" y="231"/>
                </a:cxn>
                <a:cxn ang="0">
                  <a:pos x="23" y="224"/>
                </a:cxn>
                <a:cxn ang="0">
                  <a:pos x="14" y="215"/>
                </a:cxn>
                <a:cxn ang="0">
                  <a:pos x="6" y="202"/>
                </a:cxn>
                <a:cxn ang="0">
                  <a:pos x="2" y="186"/>
                </a:cxn>
                <a:cxn ang="0">
                  <a:pos x="0" y="168"/>
                </a:cxn>
                <a:cxn ang="0">
                  <a:pos x="1" y="146"/>
                </a:cxn>
                <a:cxn ang="0">
                  <a:pos x="5" y="123"/>
                </a:cxn>
                <a:cxn ang="0">
                  <a:pos x="14" y="97"/>
                </a:cxn>
              </a:cxnLst>
              <a:rect l="0" t="0" r="r" b="b"/>
              <a:pathLst>
                <a:path w="158" h="234">
                  <a:moveTo>
                    <a:pt x="19" y="84"/>
                  </a:moveTo>
                  <a:lnTo>
                    <a:pt x="26" y="71"/>
                  </a:lnTo>
                  <a:lnTo>
                    <a:pt x="32" y="59"/>
                  </a:lnTo>
                  <a:lnTo>
                    <a:pt x="40" y="47"/>
                  </a:lnTo>
                  <a:lnTo>
                    <a:pt x="47" y="37"/>
                  </a:lnTo>
                  <a:lnTo>
                    <a:pt x="54" y="29"/>
                  </a:lnTo>
                  <a:lnTo>
                    <a:pt x="61" y="22"/>
                  </a:lnTo>
                  <a:lnTo>
                    <a:pt x="68" y="15"/>
                  </a:lnTo>
                  <a:lnTo>
                    <a:pt x="76" y="10"/>
                  </a:lnTo>
                  <a:lnTo>
                    <a:pt x="83" y="6"/>
                  </a:lnTo>
                  <a:lnTo>
                    <a:pt x="91" y="3"/>
                  </a:lnTo>
                  <a:lnTo>
                    <a:pt x="98" y="1"/>
                  </a:lnTo>
                  <a:lnTo>
                    <a:pt x="105" y="0"/>
                  </a:lnTo>
                  <a:lnTo>
                    <a:pt x="111" y="0"/>
                  </a:lnTo>
                  <a:lnTo>
                    <a:pt x="117" y="1"/>
                  </a:lnTo>
                  <a:lnTo>
                    <a:pt x="123" y="2"/>
                  </a:lnTo>
                  <a:lnTo>
                    <a:pt x="129" y="5"/>
                  </a:lnTo>
                  <a:lnTo>
                    <a:pt x="134" y="8"/>
                  </a:lnTo>
                  <a:lnTo>
                    <a:pt x="139" y="13"/>
                  </a:lnTo>
                  <a:lnTo>
                    <a:pt x="144" y="18"/>
                  </a:lnTo>
                  <a:lnTo>
                    <a:pt x="148" y="23"/>
                  </a:lnTo>
                  <a:lnTo>
                    <a:pt x="152" y="30"/>
                  </a:lnTo>
                  <a:lnTo>
                    <a:pt x="154" y="37"/>
                  </a:lnTo>
                  <a:lnTo>
                    <a:pt x="156" y="45"/>
                  </a:lnTo>
                  <a:lnTo>
                    <a:pt x="158" y="55"/>
                  </a:lnTo>
                  <a:lnTo>
                    <a:pt x="158" y="64"/>
                  </a:lnTo>
                  <a:lnTo>
                    <a:pt x="158" y="74"/>
                  </a:lnTo>
                  <a:lnTo>
                    <a:pt x="157" y="85"/>
                  </a:lnTo>
                  <a:lnTo>
                    <a:pt x="155" y="96"/>
                  </a:lnTo>
                  <a:lnTo>
                    <a:pt x="153" y="109"/>
                  </a:lnTo>
                  <a:lnTo>
                    <a:pt x="149" y="121"/>
                  </a:lnTo>
                  <a:lnTo>
                    <a:pt x="144" y="134"/>
                  </a:lnTo>
                  <a:lnTo>
                    <a:pt x="138" y="147"/>
                  </a:lnTo>
                  <a:lnTo>
                    <a:pt x="131" y="161"/>
                  </a:lnTo>
                  <a:lnTo>
                    <a:pt x="125" y="174"/>
                  </a:lnTo>
                  <a:lnTo>
                    <a:pt x="118" y="185"/>
                  </a:lnTo>
                  <a:lnTo>
                    <a:pt x="111" y="195"/>
                  </a:lnTo>
                  <a:lnTo>
                    <a:pt x="104" y="203"/>
                  </a:lnTo>
                  <a:lnTo>
                    <a:pt x="97" y="211"/>
                  </a:lnTo>
                  <a:lnTo>
                    <a:pt x="90" y="217"/>
                  </a:lnTo>
                  <a:lnTo>
                    <a:pt x="81" y="222"/>
                  </a:lnTo>
                  <a:lnTo>
                    <a:pt x="74" y="228"/>
                  </a:lnTo>
                  <a:lnTo>
                    <a:pt x="67" y="231"/>
                  </a:lnTo>
                  <a:lnTo>
                    <a:pt x="60" y="233"/>
                  </a:lnTo>
                  <a:lnTo>
                    <a:pt x="54" y="234"/>
                  </a:lnTo>
                  <a:lnTo>
                    <a:pt x="47" y="234"/>
                  </a:lnTo>
                  <a:lnTo>
                    <a:pt x="41" y="233"/>
                  </a:lnTo>
                  <a:lnTo>
                    <a:pt x="35" y="231"/>
                  </a:lnTo>
                  <a:lnTo>
                    <a:pt x="28" y="229"/>
                  </a:lnTo>
                  <a:lnTo>
                    <a:pt x="23" y="224"/>
                  </a:lnTo>
                  <a:lnTo>
                    <a:pt x="18" y="220"/>
                  </a:lnTo>
                  <a:lnTo>
                    <a:pt x="14" y="215"/>
                  </a:lnTo>
                  <a:lnTo>
                    <a:pt x="10" y="209"/>
                  </a:lnTo>
                  <a:lnTo>
                    <a:pt x="6" y="202"/>
                  </a:lnTo>
                  <a:lnTo>
                    <a:pt x="4" y="195"/>
                  </a:lnTo>
                  <a:lnTo>
                    <a:pt x="2" y="186"/>
                  </a:lnTo>
                  <a:lnTo>
                    <a:pt x="0" y="178"/>
                  </a:lnTo>
                  <a:lnTo>
                    <a:pt x="0" y="168"/>
                  </a:lnTo>
                  <a:lnTo>
                    <a:pt x="0" y="157"/>
                  </a:lnTo>
                  <a:lnTo>
                    <a:pt x="1" y="146"/>
                  </a:lnTo>
                  <a:lnTo>
                    <a:pt x="3" y="135"/>
                  </a:lnTo>
                  <a:lnTo>
                    <a:pt x="5" y="123"/>
                  </a:lnTo>
                  <a:lnTo>
                    <a:pt x="9" y="111"/>
                  </a:lnTo>
                  <a:lnTo>
                    <a:pt x="14" y="97"/>
                  </a:lnTo>
                  <a:lnTo>
                    <a:pt x="19" y="8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59" name="Freeform 35"/>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0" name="Freeform 36"/>
            <p:cNvSpPr>
              <a:spLocks/>
            </p:cNvSpPr>
            <p:nvPr/>
          </p:nvSpPr>
          <p:spPr bwMode="auto">
            <a:xfrm>
              <a:off x="4513263" y="3729038"/>
              <a:ext cx="6350" cy="9525"/>
            </a:xfrm>
            <a:custGeom>
              <a:avLst/>
              <a:gdLst/>
              <a:ahLst/>
              <a:cxnLst>
                <a:cxn ang="0">
                  <a:pos x="19" y="57"/>
                </a:cxn>
                <a:cxn ang="0">
                  <a:pos x="32" y="37"/>
                </a:cxn>
                <a:cxn ang="0">
                  <a:pos x="44" y="22"/>
                </a:cxn>
                <a:cxn ang="0">
                  <a:pos x="57" y="11"/>
                </a:cxn>
                <a:cxn ang="0">
                  <a:pos x="70" y="4"/>
                </a:cxn>
                <a:cxn ang="0">
                  <a:pos x="84" y="0"/>
                </a:cxn>
                <a:cxn ang="0">
                  <a:pos x="96" y="0"/>
                </a:cxn>
                <a:cxn ang="0">
                  <a:pos x="107" y="3"/>
                </a:cxn>
                <a:cxn ang="0">
                  <a:pos x="117" y="9"/>
                </a:cxn>
                <a:cxn ang="0">
                  <a:pos x="126" y="17"/>
                </a:cxn>
                <a:cxn ang="0">
                  <a:pos x="134" y="28"/>
                </a:cxn>
                <a:cxn ang="0">
                  <a:pos x="139" y="42"/>
                </a:cxn>
                <a:cxn ang="0">
                  <a:pos x="142" y="58"/>
                </a:cxn>
                <a:cxn ang="0">
                  <a:pos x="142" y="76"/>
                </a:cxn>
                <a:cxn ang="0">
                  <a:pos x="139" y="95"/>
                </a:cxn>
                <a:cxn ang="0">
                  <a:pos x="133" y="116"/>
                </a:cxn>
                <a:cxn ang="0">
                  <a:pos x="123" y="138"/>
                </a:cxn>
                <a:cxn ang="0">
                  <a:pos x="111" y="157"/>
                </a:cxn>
                <a:cxn ang="0">
                  <a:pos x="98" y="172"/>
                </a:cxn>
                <a:cxn ang="0">
                  <a:pos x="85" y="184"/>
                </a:cxn>
                <a:cxn ang="0">
                  <a:pos x="71" y="191"/>
                </a:cxn>
                <a:cxn ang="0">
                  <a:pos x="59" y="194"/>
                </a:cxn>
                <a:cxn ang="0">
                  <a:pos x="47" y="195"/>
                </a:cxn>
                <a:cxn ang="0">
                  <a:pos x="35" y="192"/>
                </a:cxn>
                <a:cxn ang="0">
                  <a:pos x="25" y="186"/>
                </a:cxn>
                <a:cxn ang="0">
                  <a:pos x="15" y="177"/>
                </a:cxn>
                <a:cxn ang="0">
                  <a:pos x="8" y="165"/>
                </a:cxn>
                <a:cxn ang="0">
                  <a:pos x="3" y="152"/>
                </a:cxn>
                <a:cxn ang="0">
                  <a:pos x="1" y="136"/>
                </a:cxn>
                <a:cxn ang="0">
                  <a:pos x="0" y="119"/>
                </a:cxn>
                <a:cxn ang="0">
                  <a:pos x="3" y="99"/>
                </a:cxn>
                <a:cxn ang="0">
                  <a:pos x="9" y="79"/>
                </a:cxn>
              </a:cxnLst>
              <a:rect l="0" t="0" r="r" b="b"/>
              <a:pathLst>
                <a:path w="142" h="195">
                  <a:moveTo>
                    <a:pt x="14" y="68"/>
                  </a:moveTo>
                  <a:lnTo>
                    <a:pt x="19" y="57"/>
                  </a:lnTo>
                  <a:lnTo>
                    <a:pt x="26" y="46"/>
                  </a:lnTo>
                  <a:lnTo>
                    <a:pt x="32" y="37"/>
                  </a:lnTo>
                  <a:lnTo>
                    <a:pt x="38" y="29"/>
                  </a:lnTo>
                  <a:lnTo>
                    <a:pt x="44" y="22"/>
                  </a:lnTo>
                  <a:lnTo>
                    <a:pt x="51" y="16"/>
                  </a:lnTo>
                  <a:lnTo>
                    <a:pt x="57" y="11"/>
                  </a:lnTo>
                  <a:lnTo>
                    <a:pt x="64" y="7"/>
                  </a:lnTo>
                  <a:lnTo>
                    <a:pt x="70" y="4"/>
                  </a:lnTo>
                  <a:lnTo>
                    <a:pt x="78" y="2"/>
                  </a:lnTo>
                  <a:lnTo>
                    <a:pt x="84" y="0"/>
                  </a:lnTo>
                  <a:lnTo>
                    <a:pt x="90" y="0"/>
                  </a:lnTo>
                  <a:lnTo>
                    <a:pt x="96" y="0"/>
                  </a:lnTo>
                  <a:lnTo>
                    <a:pt x="102" y="1"/>
                  </a:lnTo>
                  <a:lnTo>
                    <a:pt x="107" y="3"/>
                  </a:lnTo>
                  <a:lnTo>
                    <a:pt x="113" y="6"/>
                  </a:lnTo>
                  <a:lnTo>
                    <a:pt x="117" y="9"/>
                  </a:lnTo>
                  <a:lnTo>
                    <a:pt x="122" y="13"/>
                  </a:lnTo>
                  <a:lnTo>
                    <a:pt x="126" y="17"/>
                  </a:lnTo>
                  <a:lnTo>
                    <a:pt x="131" y="23"/>
                  </a:lnTo>
                  <a:lnTo>
                    <a:pt x="134" y="28"/>
                  </a:lnTo>
                  <a:lnTo>
                    <a:pt x="137" y="35"/>
                  </a:lnTo>
                  <a:lnTo>
                    <a:pt x="139" y="42"/>
                  </a:lnTo>
                  <a:lnTo>
                    <a:pt x="141" y="49"/>
                  </a:lnTo>
                  <a:lnTo>
                    <a:pt x="142" y="58"/>
                  </a:lnTo>
                  <a:lnTo>
                    <a:pt x="142" y="67"/>
                  </a:lnTo>
                  <a:lnTo>
                    <a:pt x="142" y="76"/>
                  </a:lnTo>
                  <a:lnTo>
                    <a:pt x="141" y="85"/>
                  </a:lnTo>
                  <a:lnTo>
                    <a:pt x="139" y="95"/>
                  </a:lnTo>
                  <a:lnTo>
                    <a:pt x="137" y="105"/>
                  </a:lnTo>
                  <a:lnTo>
                    <a:pt x="133" y="116"/>
                  </a:lnTo>
                  <a:lnTo>
                    <a:pt x="129" y="127"/>
                  </a:lnTo>
                  <a:lnTo>
                    <a:pt x="123" y="138"/>
                  </a:lnTo>
                  <a:lnTo>
                    <a:pt x="117" y="148"/>
                  </a:lnTo>
                  <a:lnTo>
                    <a:pt x="111" y="157"/>
                  </a:lnTo>
                  <a:lnTo>
                    <a:pt x="104" y="165"/>
                  </a:lnTo>
                  <a:lnTo>
                    <a:pt x="98" y="172"/>
                  </a:lnTo>
                  <a:lnTo>
                    <a:pt x="92" y="179"/>
                  </a:lnTo>
                  <a:lnTo>
                    <a:pt x="85" y="184"/>
                  </a:lnTo>
                  <a:lnTo>
                    <a:pt x="79" y="188"/>
                  </a:lnTo>
                  <a:lnTo>
                    <a:pt x="71" y="191"/>
                  </a:lnTo>
                  <a:lnTo>
                    <a:pt x="65" y="193"/>
                  </a:lnTo>
                  <a:lnTo>
                    <a:pt x="59" y="194"/>
                  </a:lnTo>
                  <a:lnTo>
                    <a:pt x="53" y="195"/>
                  </a:lnTo>
                  <a:lnTo>
                    <a:pt x="47" y="195"/>
                  </a:lnTo>
                  <a:lnTo>
                    <a:pt x="41" y="193"/>
                  </a:lnTo>
                  <a:lnTo>
                    <a:pt x="35" y="192"/>
                  </a:lnTo>
                  <a:lnTo>
                    <a:pt x="30" y="189"/>
                  </a:lnTo>
                  <a:lnTo>
                    <a:pt x="25" y="186"/>
                  </a:lnTo>
                  <a:lnTo>
                    <a:pt x="20" y="182"/>
                  </a:lnTo>
                  <a:lnTo>
                    <a:pt x="15" y="177"/>
                  </a:lnTo>
                  <a:lnTo>
                    <a:pt x="12" y="171"/>
                  </a:lnTo>
                  <a:lnTo>
                    <a:pt x="8" y="165"/>
                  </a:lnTo>
                  <a:lnTo>
                    <a:pt x="6" y="159"/>
                  </a:lnTo>
                  <a:lnTo>
                    <a:pt x="3" y="152"/>
                  </a:lnTo>
                  <a:lnTo>
                    <a:pt x="2" y="144"/>
                  </a:lnTo>
                  <a:lnTo>
                    <a:pt x="1" y="136"/>
                  </a:lnTo>
                  <a:lnTo>
                    <a:pt x="0" y="128"/>
                  </a:lnTo>
                  <a:lnTo>
                    <a:pt x="0" y="119"/>
                  </a:lnTo>
                  <a:lnTo>
                    <a:pt x="2" y="109"/>
                  </a:lnTo>
                  <a:lnTo>
                    <a:pt x="3" y="99"/>
                  </a:lnTo>
                  <a:lnTo>
                    <a:pt x="6" y="89"/>
                  </a:lnTo>
                  <a:lnTo>
                    <a:pt x="9" y="79"/>
                  </a:lnTo>
                  <a:lnTo>
                    <a:pt x="14" y="6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1" name="Freeform 37"/>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2" name="Freeform 38"/>
            <p:cNvSpPr>
              <a:spLocks/>
            </p:cNvSpPr>
            <p:nvPr/>
          </p:nvSpPr>
          <p:spPr bwMode="auto">
            <a:xfrm>
              <a:off x="4511675" y="3741738"/>
              <a:ext cx="6350" cy="9525"/>
            </a:xfrm>
            <a:custGeom>
              <a:avLst/>
              <a:gdLst/>
              <a:ahLst/>
              <a:cxnLst>
                <a:cxn ang="0">
                  <a:pos x="28" y="36"/>
                </a:cxn>
                <a:cxn ang="0">
                  <a:pos x="40" y="21"/>
                </a:cxn>
                <a:cxn ang="0">
                  <a:pos x="53" y="11"/>
                </a:cxn>
                <a:cxn ang="0">
                  <a:pos x="65" y="4"/>
                </a:cxn>
                <a:cxn ang="0">
                  <a:pos x="77" y="0"/>
                </a:cxn>
                <a:cxn ang="0">
                  <a:pos x="87" y="0"/>
                </a:cxn>
                <a:cxn ang="0">
                  <a:pos x="97" y="1"/>
                </a:cxn>
                <a:cxn ang="0">
                  <a:pos x="107" y="6"/>
                </a:cxn>
                <a:cxn ang="0">
                  <a:pos x="115" y="12"/>
                </a:cxn>
                <a:cxn ang="0">
                  <a:pos x="121" y="21"/>
                </a:cxn>
                <a:cxn ang="0">
                  <a:pos x="125" y="32"/>
                </a:cxn>
                <a:cxn ang="0">
                  <a:pos x="128" y="44"/>
                </a:cxn>
                <a:cxn ang="0">
                  <a:pos x="127" y="58"/>
                </a:cxn>
                <a:cxn ang="0">
                  <a:pos x="125" y="73"/>
                </a:cxn>
                <a:cxn ang="0">
                  <a:pos x="119" y="90"/>
                </a:cxn>
                <a:cxn ang="0">
                  <a:pos x="111" y="107"/>
                </a:cxn>
                <a:cxn ang="0">
                  <a:pos x="99" y="124"/>
                </a:cxn>
                <a:cxn ang="0">
                  <a:pos x="87" y="137"/>
                </a:cxn>
                <a:cxn ang="0">
                  <a:pos x="75" y="149"/>
                </a:cxn>
                <a:cxn ang="0">
                  <a:pos x="63" y="155"/>
                </a:cxn>
                <a:cxn ang="0">
                  <a:pos x="51" y="159"/>
                </a:cxn>
                <a:cxn ang="0">
                  <a:pos x="39" y="160"/>
                </a:cxn>
                <a:cxn ang="0">
                  <a:pos x="29" y="159"/>
                </a:cxn>
                <a:cxn ang="0">
                  <a:pos x="20" y="154"/>
                </a:cxn>
                <a:cxn ang="0">
                  <a:pos x="13" y="148"/>
                </a:cxn>
                <a:cxn ang="0">
                  <a:pos x="7" y="138"/>
                </a:cxn>
                <a:cxn ang="0">
                  <a:pos x="2" y="128"/>
                </a:cxn>
                <a:cxn ang="0">
                  <a:pos x="0" y="115"/>
                </a:cxn>
                <a:cxn ang="0">
                  <a:pos x="0" y="102"/>
                </a:cxn>
                <a:cxn ang="0">
                  <a:pos x="3" y="86"/>
                </a:cxn>
                <a:cxn ang="0">
                  <a:pos x="8" y="70"/>
                </a:cxn>
                <a:cxn ang="0">
                  <a:pos x="17" y="53"/>
                </a:cxn>
              </a:cxnLst>
              <a:rect l="0" t="0" r="r" b="b"/>
              <a:pathLst>
                <a:path w="128" h="160">
                  <a:moveTo>
                    <a:pt x="22" y="44"/>
                  </a:moveTo>
                  <a:lnTo>
                    <a:pt x="28" y="36"/>
                  </a:lnTo>
                  <a:lnTo>
                    <a:pt x="34" y="28"/>
                  </a:lnTo>
                  <a:lnTo>
                    <a:pt x="40" y="21"/>
                  </a:lnTo>
                  <a:lnTo>
                    <a:pt x="46" y="16"/>
                  </a:lnTo>
                  <a:lnTo>
                    <a:pt x="53" y="11"/>
                  </a:lnTo>
                  <a:lnTo>
                    <a:pt x="59" y="7"/>
                  </a:lnTo>
                  <a:lnTo>
                    <a:pt x="65" y="4"/>
                  </a:lnTo>
                  <a:lnTo>
                    <a:pt x="71" y="2"/>
                  </a:lnTo>
                  <a:lnTo>
                    <a:pt x="77" y="0"/>
                  </a:lnTo>
                  <a:lnTo>
                    <a:pt x="82" y="0"/>
                  </a:lnTo>
                  <a:lnTo>
                    <a:pt x="87" y="0"/>
                  </a:lnTo>
                  <a:lnTo>
                    <a:pt x="93" y="0"/>
                  </a:lnTo>
                  <a:lnTo>
                    <a:pt x="97" y="1"/>
                  </a:lnTo>
                  <a:lnTo>
                    <a:pt x="102" y="3"/>
                  </a:lnTo>
                  <a:lnTo>
                    <a:pt x="107" y="6"/>
                  </a:lnTo>
                  <a:lnTo>
                    <a:pt x="111" y="9"/>
                  </a:lnTo>
                  <a:lnTo>
                    <a:pt x="115" y="12"/>
                  </a:lnTo>
                  <a:lnTo>
                    <a:pt x="118" y="16"/>
                  </a:lnTo>
                  <a:lnTo>
                    <a:pt x="121" y="21"/>
                  </a:lnTo>
                  <a:lnTo>
                    <a:pt x="124" y="26"/>
                  </a:lnTo>
                  <a:lnTo>
                    <a:pt x="125" y="32"/>
                  </a:lnTo>
                  <a:lnTo>
                    <a:pt x="127" y="38"/>
                  </a:lnTo>
                  <a:lnTo>
                    <a:pt x="128" y="44"/>
                  </a:lnTo>
                  <a:lnTo>
                    <a:pt x="128" y="51"/>
                  </a:lnTo>
                  <a:lnTo>
                    <a:pt x="127" y="58"/>
                  </a:lnTo>
                  <a:lnTo>
                    <a:pt x="127" y="65"/>
                  </a:lnTo>
                  <a:lnTo>
                    <a:pt x="125" y="73"/>
                  </a:lnTo>
                  <a:lnTo>
                    <a:pt x="123" y="81"/>
                  </a:lnTo>
                  <a:lnTo>
                    <a:pt x="119" y="90"/>
                  </a:lnTo>
                  <a:lnTo>
                    <a:pt x="116" y="98"/>
                  </a:lnTo>
                  <a:lnTo>
                    <a:pt x="111" y="107"/>
                  </a:lnTo>
                  <a:lnTo>
                    <a:pt x="106" y="115"/>
                  </a:lnTo>
                  <a:lnTo>
                    <a:pt x="99" y="124"/>
                  </a:lnTo>
                  <a:lnTo>
                    <a:pt x="93" y="131"/>
                  </a:lnTo>
                  <a:lnTo>
                    <a:pt x="87" y="137"/>
                  </a:lnTo>
                  <a:lnTo>
                    <a:pt x="81" y="143"/>
                  </a:lnTo>
                  <a:lnTo>
                    <a:pt x="75" y="149"/>
                  </a:lnTo>
                  <a:lnTo>
                    <a:pt x="69" y="152"/>
                  </a:lnTo>
                  <a:lnTo>
                    <a:pt x="63" y="155"/>
                  </a:lnTo>
                  <a:lnTo>
                    <a:pt x="57" y="158"/>
                  </a:lnTo>
                  <a:lnTo>
                    <a:pt x="51" y="159"/>
                  </a:lnTo>
                  <a:lnTo>
                    <a:pt x="45" y="160"/>
                  </a:lnTo>
                  <a:lnTo>
                    <a:pt x="39" y="160"/>
                  </a:lnTo>
                  <a:lnTo>
                    <a:pt x="34" y="160"/>
                  </a:lnTo>
                  <a:lnTo>
                    <a:pt x="29" y="159"/>
                  </a:lnTo>
                  <a:lnTo>
                    <a:pt x="25" y="157"/>
                  </a:lnTo>
                  <a:lnTo>
                    <a:pt x="20" y="154"/>
                  </a:lnTo>
                  <a:lnTo>
                    <a:pt x="16" y="151"/>
                  </a:lnTo>
                  <a:lnTo>
                    <a:pt x="13" y="148"/>
                  </a:lnTo>
                  <a:lnTo>
                    <a:pt x="9" y="143"/>
                  </a:lnTo>
                  <a:lnTo>
                    <a:pt x="7" y="138"/>
                  </a:lnTo>
                  <a:lnTo>
                    <a:pt x="4" y="133"/>
                  </a:lnTo>
                  <a:lnTo>
                    <a:pt x="2" y="128"/>
                  </a:lnTo>
                  <a:lnTo>
                    <a:pt x="1" y="122"/>
                  </a:lnTo>
                  <a:lnTo>
                    <a:pt x="0" y="115"/>
                  </a:lnTo>
                  <a:lnTo>
                    <a:pt x="0" y="109"/>
                  </a:lnTo>
                  <a:lnTo>
                    <a:pt x="0" y="102"/>
                  </a:lnTo>
                  <a:lnTo>
                    <a:pt x="1" y="94"/>
                  </a:lnTo>
                  <a:lnTo>
                    <a:pt x="3" y="86"/>
                  </a:lnTo>
                  <a:lnTo>
                    <a:pt x="5" y="78"/>
                  </a:lnTo>
                  <a:lnTo>
                    <a:pt x="8" y="70"/>
                  </a:lnTo>
                  <a:lnTo>
                    <a:pt x="12" y="62"/>
                  </a:lnTo>
                  <a:lnTo>
                    <a:pt x="17" y="53"/>
                  </a:lnTo>
                  <a:lnTo>
                    <a:pt x="22" y="4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3" name="Freeform 39"/>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4" name="Freeform 40"/>
            <p:cNvSpPr>
              <a:spLocks/>
            </p:cNvSpPr>
            <p:nvPr/>
          </p:nvSpPr>
          <p:spPr bwMode="auto">
            <a:xfrm>
              <a:off x="4356100" y="3771900"/>
              <a:ext cx="14288" cy="11113"/>
            </a:xfrm>
            <a:custGeom>
              <a:avLst/>
              <a:gdLst/>
              <a:ahLst/>
              <a:cxnLst>
                <a:cxn ang="0">
                  <a:pos x="120" y="25"/>
                </a:cxn>
                <a:cxn ang="0">
                  <a:pos x="152" y="11"/>
                </a:cxn>
                <a:cxn ang="0">
                  <a:pos x="180" y="3"/>
                </a:cxn>
                <a:cxn ang="0">
                  <a:pos x="207" y="0"/>
                </a:cxn>
                <a:cxn ang="0">
                  <a:pos x="229" y="1"/>
                </a:cxn>
                <a:cxn ang="0">
                  <a:pos x="248" y="6"/>
                </a:cxn>
                <a:cxn ang="0">
                  <a:pos x="265" y="15"/>
                </a:cxn>
                <a:cxn ang="0">
                  <a:pos x="276" y="26"/>
                </a:cxn>
                <a:cxn ang="0">
                  <a:pos x="284" y="40"/>
                </a:cxn>
                <a:cxn ang="0">
                  <a:pos x="287" y="57"/>
                </a:cxn>
                <a:cxn ang="0">
                  <a:pos x="286" y="75"/>
                </a:cxn>
                <a:cxn ang="0">
                  <a:pos x="280" y="94"/>
                </a:cxn>
                <a:cxn ang="0">
                  <a:pos x="269" y="115"/>
                </a:cxn>
                <a:cxn ang="0">
                  <a:pos x="253" y="135"/>
                </a:cxn>
                <a:cxn ang="0">
                  <a:pos x="230" y="154"/>
                </a:cxn>
                <a:cxn ang="0">
                  <a:pos x="203" y="175"/>
                </a:cxn>
                <a:cxn ang="0">
                  <a:pos x="169" y="193"/>
                </a:cxn>
                <a:cxn ang="0">
                  <a:pos x="136" y="206"/>
                </a:cxn>
                <a:cxn ang="0">
                  <a:pos x="107" y="214"/>
                </a:cxn>
                <a:cxn ang="0">
                  <a:pos x="81" y="217"/>
                </a:cxn>
                <a:cxn ang="0">
                  <a:pos x="58" y="217"/>
                </a:cxn>
                <a:cxn ang="0">
                  <a:pos x="38" y="212"/>
                </a:cxn>
                <a:cxn ang="0">
                  <a:pos x="22" y="204"/>
                </a:cxn>
                <a:cxn ang="0">
                  <a:pos x="11" y="192"/>
                </a:cxn>
                <a:cxn ang="0">
                  <a:pos x="3" y="179"/>
                </a:cxn>
                <a:cxn ang="0">
                  <a:pos x="0" y="162"/>
                </a:cxn>
                <a:cxn ang="0">
                  <a:pos x="2" y="144"/>
                </a:cxn>
                <a:cxn ang="0">
                  <a:pos x="8" y="125"/>
                </a:cxn>
                <a:cxn ang="0">
                  <a:pos x="19" y="104"/>
                </a:cxn>
                <a:cxn ang="0">
                  <a:pos x="36" y="84"/>
                </a:cxn>
                <a:cxn ang="0">
                  <a:pos x="59" y="64"/>
                </a:cxn>
                <a:cxn ang="0">
                  <a:pos x="86" y="43"/>
                </a:cxn>
              </a:cxnLst>
              <a:rect l="0" t="0" r="r" b="b"/>
              <a:pathLst>
                <a:path w="287" h="218">
                  <a:moveTo>
                    <a:pt x="103" y="33"/>
                  </a:moveTo>
                  <a:lnTo>
                    <a:pt x="120" y="25"/>
                  </a:lnTo>
                  <a:lnTo>
                    <a:pt x="136" y="17"/>
                  </a:lnTo>
                  <a:lnTo>
                    <a:pt x="152" y="11"/>
                  </a:lnTo>
                  <a:lnTo>
                    <a:pt x="166" y="7"/>
                  </a:lnTo>
                  <a:lnTo>
                    <a:pt x="180" y="3"/>
                  </a:lnTo>
                  <a:lnTo>
                    <a:pt x="193" y="1"/>
                  </a:lnTo>
                  <a:lnTo>
                    <a:pt x="207" y="0"/>
                  </a:lnTo>
                  <a:lnTo>
                    <a:pt x="218" y="0"/>
                  </a:lnTo>
                  <a:lnTo>
                    <a:pt x="229" y="1"/>
                  </a:lnTo>
                  <a:lnTo>
                    <a:pt x="239" y="3"/>
                  </a:lnTo>
                  <a:lnTo>
                    <a:pt x="248" y="6"/>
                  </a:lnTo>
                  <a:lnTo>
                    <a:pt x="258" y="10"/>
                  </a:lnTo>
                  <a:lnTo>
                    <a:pt x="265" y="15"/>
                  </a:lnTo>
                  <a:lnTo>
                    <a:pt x="271" y="20"/>
                  </a:lnTo>
                  <a:lnTo>
                    <a:pt x="276" y="26"/>
                  </a:lnTo>
                  <a:lnTo>
                    <a:pt x="281" y="33"/>
                  </a:lnTo>
                  <a:lnTo>
                    <a:pt x="284" y="40"/>
                  </a:lnTo>
                  <a:lnTo>
                    <a:pt x="286" y="49"/>
                  </a:lnTo>
                  <a:lnTo>
                    <a:pt x="287" y="57"/>
                  </a:lnTo>
                  <a:lnTo>
                    <a:pt x="287" y="66"/>
                  </a:lnTo>
                  <a:lnTo>
                    <a:pt x="286" y="75"/>
                  </a:lnTo>
                  <a:lnTo>
                    <a:pt x="284" y="84"/>
                  </a:lnTo>
                  <a:lnTo>
                    <a:pt x="280" y="94"/>
                  </a:lnTo>
                  <a:lnTo>
                    <a:pt x="275" y="104"/>
                  </a:lnTo>
                  <a:lnTo>
                    <a:pt x="269" y="115"/>
                  </a:lnTo>
                  <a:lnTo>
                    <a:pt x="262" y="125"/>
                  </a:lnTo>
                  <a:lnTo>
                    <a:pt x="253" y="135"/>
                  </a:lnTo>
                  <a:lnTo>
                    <a:pt x="242" y="144"/>
                  </a:lnTo>
                  <a:lnTo>
                    <a:pt x="230" y="154"/>
                  </a:lnTo>
                  <a:lnTo>
                    <a:pt x="217" y="165"/>
                  </a:lnTo>
                  <a:lnTo>
                    <a:pt x="203" y="175"/>
                  </a:lnTo>
                  <a:lnTo>
                    <a:pt x="186" y="184"/>
                  </a:lnTo>
                  <a:lnTo>
                    <a:pt x="169" y="193"/>
                  </a:lnTo>
                  <a:lnTo>
                    <a:pt x="153" y="200"/>
                  </a:lnTo>
                  <a:lnTo>
                    <a:pt x="136" y="206"/>
                  </a:lnTo>
                  <a:lnTo>
                    <a:pt x="122" y="211"/>
                  </a:lnTo>
                  <a:lnTo>
                    <a:pt x="107" y="214"/>
                  </a:lnTo>
                  <a:lnTo>
                    <a:pt x="94" y="216"/>
                  </a:lnTo>
                  <a:lnTo>
                    <a:pt x="81" y="217"/>
                  </a:lnTo>
                  <a:lnTo>
                    <a:pt x="69" y="218"/>
                  </a:lnTo>
                  <a:lnTo>
                    <a:pt x="58" y="217"/>
                  </a:lnTo>
                  <a:lnTo>
                    <a:pt x="48" y="215"/>
                  </a:lnTo>
                  <a:lnTo>
                    <a:pt x="38" y="212"/>
                  </a:lnTo>
                  <a:lnTo>
                    <a:pt x="30" y="208"/>
                  </a:lnTo>
                  <a:lnTo>
                    <a:pt x="22" y="204"/>
                  </a:lnTo>
                  <a:lnTo>
                    <a:pt x="16" y="198"/>
                  </a:lnTo>
                  <a:lnTo>
                    <a:pt x="11" y="192"/>
                  </a:lnTo>
                  <a:lnTo>
                    <a:pt x="7" y="186"/>
                  </a:lnTo>
                  <a:lnTo>
                    <a:pt x="3" y="179"/>
                  </a:lnTo>
                  <a:lnTo>
                    <a:pt x="1" y="171"/>
                  </a:lnTo>
                  <a:lnTo>
                    <a:pt x="0" y="162"/>
                  </a:lnTo>
                  <a:lnTo>
                    <a:pt x="0" y="153"/>
                  </a:lnTo>
                  <a:lnTo>
                    <a:pt x="2" y="144"/>
                  </a:lnTo>
                  <a:lnTo>
                    <a:pt x="4" y="135"/>
                  </a:lnTo>
                  <a:lnTo>
                    <a:pt x="8" y="125"/>
                  </a:lnTo>
                  <a:lnTo>
                    <a:pt x="13" y="115"/>
                  </a:lnTo>
                  <a:lnTo>
                    <a:pt x="19" y="104"/>
                  </a:lnTo>
                  <a:lnTo>
                    <a:pt x="27" y="94"/>
                  </a:lnTo>
                  <a:lnTo>
                    <a:pt x="36" y="84"/>
                  </a:lnTo>
                  <a:lnTo>
                    <a:pt x="47" y="74"/>
                  </a:lnTo>
                  <a:lnTo>
                    <a:pt x="59" y="64"/>
                  </a:lnTo>
                  <a:lnTo>
                    <a:pt x="72" y="54"/>
                  </a:lnTo>
                  <a:lnTo>
                    <a:pt x="86" y="43"/>
                  </a:lnTo>
                  <a:lnTo>
                    <a:pt x="103" y="3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5" name="Freeform 41"/>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6" name="Freeform 42"/>
            <p:cNvSpPr>
              <a:spLocks/>
            </p:cNvSpPr>
            <p:nvPr/>
          </p:nvSpPr>
          <p:spPr bwMode="auto">
            <a:xfrm>
              <a:off x="4344988" y="3786188"/>
              <a:ext cx="17463" cy="17463"/>
            </a:xfrm>
            <a:custGeom>
              <a:avLst/>
              <a:gdLst/>
              <a:ahLst/>
              <a:cxnLst>
                <a:cxn ang="0">
                  <a:pos x="238" y="265"/>
                </a:cxn>
                <a:cxn ang="0">
                  <a:pos x="200" y="293"/>
                </a:cxn>
                <a:cxn ang="0">
                  <a:pos x="165" y="315"/>
                </a:cxn>
                <a:cxn ang="0">
                  <a:pos x="132" y="328"/>
                </a:cxn>
                <a:cxn ang="0">
                  <a:pos x="100" y="335"/>
                </a:cxn>
                <a:cxn ang="0">
                  <a:pos x="74" y="336"/>
                </a:cxn>
                <a:cxn ang="0">
                  <a:pos x="49" y="332"/>
                </a:cxn>
                <a:cxn ang="0">
                  <a:pos x="30" y="322"/>
                </a:cxn>
                <a:cxn ang="0">
                  <a:pos x="15" y="308"/>
                </a:cxn>
                <a:cxn ang="0">
                  <a:pos x="6" y="288"/>
                </a:cxn>
                <a:cxn ang="0">
                  <a:pos x="0" y="266"/>
                </a:cxn>
                <a:cxn ang="0">
                  <a:pos x="3" y="240"/>
                </a:cxn>
                <a:cxn ang="0">
                  <a:pos x="11" y="210"/>
                </a:cxn>
                <a:cxn ang="0">
                  <a:pos x="26" y="179"/>
                </a:cxn>
                <a:cxn ang="0">
                  <a:pos x="49" y="144"/>
                </a:cxn>
                <a:cxn ang="0">
                  <a:pos x="80" y="108"/>
                </a:cxn>
                <a:cxn ang="0">
                  <a:pos x="118" y="73"/>
                </a:cxn>
                <a:cxn ang="0">
                  <a:pos x="156" y="43"/>
                </a:cxn>
                <a:cxn ang="0">
                  <a:pos x="192" y="23"/>
                </a:cxn>
                <a:cxn ang="0">
                  <a:pos x="226" y="9"/>
                </a:cxn>
                <a:cxn ang="0">
                  <a:pos x="257" y="1"/>
                </a:cxn>
                <a:cxn ang="0">
                  <a:pos x="285" y="0"/>
                </a:cxn>
                <a:cxn ang="0">
                  <a:pos x="308" y="5"/>
                </a:cxn>
                <a:cxn ang="0">
                  <a:pos x="329" y="14"/>
                </a:cxn>
                <a:cxn ang="0">
                  <a:pos x="343" y="29"/>
                </a:cxn>
                <a:cxn ang="0">
                  <a:pos x="353" y="48"/>
                </a:cxn>
                <a:cxn ang="0">
                  <a:pos x="357" y="72"/>
                </a:cxn>
                <a:cxn ang="0">
                  <a:pos x="355" y="98"/>
                </a:cxn>
                <a:cxn ang="0">
                  <a:pos x="346" y="128"/>
                </a:cxn>
                <a:cxn ang="0">
                  <a:pos x="331" y="159"/>
                </a:cxn>
                <a:cxn ang="0">
                  <a:pos x="307" y="194"/>
                </a:cxn>
                <a:cxn ang="0">
                  <a:pos x="276" y="229"/>
                </a:cxn>
              </a:cxnLst>
              <a:rect l="0" t="0" r="r" b="b"/>
              <a:pathLst>
                <a:path w="357" h="337">
                  <a:moveTo>
                    <a:pt x="257" y="248"/>
                  </a:moveTo>
                  <a:lnTo>
                    <a:pt x="238" y="265"/>
                  </a:lnTo>
                  <a:lnTo>
                    <a:pt x="219" y="280"/>
                  </a:lnTo>
                  <a:lnTo>
                    <a:pt x="200" y="293"/>
                  </a:lnTo>
                  <a:lnTo>
                    <a:pt x="182" y="305"/>
                  </a:lnTo>
                  <a:lnTo>
                    <a:pt x="165" y="315"/>
                  </a:lnTo>
                  <a:lnTo>
                    <a:pt x="148" y="322"/>
                  </a:lnTo>
                  <a:lnTo>
                    <a:pt x="132" y="328"/>
                  </a:lnTo>
                  <a:lnTo>
                    <a:pt x="116" y="333"/>
                  </a:lnTo>
                  <a:lnTo>
                    <a:pt x="100" y="335"/>
                  </a:lnTo>
                  <a:lnTo>
                    <a:pt x="87" y="337"/>
                  </a:lnTo>
                  <a:lnTo>
                    <a:pt x="74" y="336"/>
                  </a:lnTo>
                  <a:lnTo>
                    <a:pt x="61" y="335"/>
                  </a:lnTo>
                  <a:lnTo>
                    <a:pt x="49" y="332"/>
                  </a:lnTo>
                  <a:lnTo>
                    <a:pt x="39" y="328"/>
                  </a:lnTo>
                  <a:lnTo>
                    <a:pt x="30" y="322"/>
                  </a:lnTo>
                  <a:lnTo>
                    <a:pt x="22" y="316"/>
                  </a:lnTo>
                  <a:lnTo>
                    <a:pt x="15" y="308"/>
                  </a:lnTo>
                  <a:lnTo>
                    <a:pt x="10" y="299"/>
                  </a:lnTo>
                  <a:lnTo>
                    <a:pt x="6" y="288"/>
                  </a:lnTo>
                  <a:lnTo>
                    <a:pt x="3" y="278"/>
                  </a:lnTo>
                  <a:lnTo>
                    <a:pt x="0" y="266"/>
                  </a:lnTo>
                  <a:lnTo>
                    <a:pt x="0" y="253"/>
                  </a:lnTo>
                  <a:lnTo>
                    <a:pt x="3" y="240"/>
                  </a:lnTo>
                  <a:lnTo>
                    <a:pt x="6" y="225"/>
                  </a:lnTo>
                  <a:lnTo>
                    <a:pt x="11" y="210"/>
                  </a:lnTo>
                  <a:lnTo>
                    <a:pt x="18" y="195"/>
                  </a:lnTo>
                  <a:lnTo>
                    <a:pt x="26" y="179"/>
                  </a:lnTo>
                  <a:lnTo>
                    <a:pt x="37" y="161"/>
                  </a:lnTo>
                  <a:lnTo>
                    <a:pt x="49" y="144"/>
                  </a:lnTo>
                  <a:lnTo>
                    <a:pt x="64" y="127"/>
                  </a:lnTo>
                  <a:lnTo>
                    <a:pt x="80" y="108"/>
                  </a:lnTo>
                  <a:lnTo>
                    <a:pt x="98" y="90"/>
                  </a:lnTo>
                  <a:lnTo>
                    <a:pt x="118" y="73"/>
                  </a:lnTo>
                  <a:lnTo>
                    <a:pt x="137" y="57"/>
                  </a:lnTo>
                  <a:lnTo>
                    <a:pt x="156" y="43"/>
                  </a:lnTo>
                  <a:lnTo>
                    <a:pt x="175" y="32"/>
                  </a:lnTo>
                  <a:lnTo>
                    <a:pt x="192" y="23"/>
                  </a:lnTo>
                  <a:lnTo>
                    <a:pt x="209" y="15"/>
                  </a:lnTo>
                  <a:lnTo>
                    <a:pt x="226" y="9"/>
                  </a:lnTo>
                  <a:lnTo>
                    <a:pt x="242" y="4"/>
                  </a:lnTo>
                  <a:lnTo>
                    <a:pt x="257" y="1"/>
                  </a:lnTo>
                  <a:lnTo>
                    <a:pt x="272" y="0"/>
                  </a:lnTo>
                  <a:lnTo>
                    <a:pt x="285" y="0"/>
                  </a:lnTo>
                  <a:lnTo>
                    <a:pt x="297" y="2"/>
                  </a:lnTo>
                  <a:lnTo>
                    <a:pt x="308" y="5"/>
                  </a:lnTo>
                  <a:lnTo>
                    <a:pt x="318" y="9"/>
                  </a:lnTo>
                  <a:lnTo>
                    <a:pt x="329" y="14"/>
                  </a:lnTo>
                  <a:lnTo>
                    <a:pt x="337" y="21"/>
                  </a:lnTo>
                  <a:lnTo>
                    <a:pt x="343" y="29"/>
                  </a:lnTo>
                  <a:lnTo>
                    <a:pt x="349" y="38"/>
                  </a:lnTo>
                  <a:lnTo>
                    <a:pt x="353" y="48"/>
                  </a:lnTo>
                  <a:lnTo>
                    <a:pt x="356" y="60"/>
                  </a:lnTo>
                  <a:lnTo>
                    <a:pt x="357" y="72"/>
                  </a:lnTo>
                  <a:lnTo>
                    <a:pt x="357" y="84"/>
                  </a:lnTo>
                  <a:lnTo>
                    <a:pt x="355" y="98"/>
                  </a:lnTo>
                  <a:lnTo>
                    <a:pt x="352" y="112"/>
                  </a:lnTo>
                  <a:lnTo>
                    <a:pt x="346" y="128"/>
                  </a:lnTo>
                  <a:lnTo>
                    <a:pt x="340" y="143"/>
                  </a:lnTo>
                  <a:lnTo>
                    <a:pt x="331" y="159"/>
                  </a:lnTo>
                  <a:lnTo>
                    <a:pt x="319" y="176"/>
                  </a:lnTo>
                  <a:lnTo>
                    <a:pt x="307" y="194"/>
                  </a:lnTo>
                  <a:lnTo>
                    <a:pt x="293" y="211"/>
                  </a:lnTo>
                  <a:lnTo>
                    <a:pt x="276" y="229"/>
                  </a:lnTo>
                  <a:lnTo>
                    <a:pt x="257" y="24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7" name="Freeform 43"/>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68" name="Freeform 44"/>
            <p:cNvSpPr>
              <a:spLocks/>
            </p:cNvSpPr>
            <p:nvPr/>
          </p:nvSpPr>
          <p:spPr bwMode="auto">
            <a:xfrm>
              <a:off x="4343400" y="3803650"/>
              <a:ext cx="20638" cy="25400"/>
            </a:xfrm>
            <a:custGeom>
              <a:avLst/>
              <a:gdLst/>
              <a:ahLst/>
              <a:cxnLst>
                <a:cxn ang="0">
                  <a:pos x="307" y="336"/>
                </a:cxn>
                <a:cxn ang="0">
                  <a:pos x="270" y="383"/>
                </a:cxn>
                <a:cxn ang="0">
                  <a:pos x="233" y="420"/>
                </a:cxn>
                <a:cxn ang="0">
                  <a:pos x="196" y="449"/>
                </a:cxn>
                <a:cxn ang="0">
                  <a:pos x="160" y="469"/>
                </a:cxn>
                <a:cxn ang="0">
                  <a:pos x="125" y="480"/>
                </a:cxn>
                <a:cxn ang="0">
                  <a:pos x="94" y="483"/>
                </a:cxn>
                <a:cxn ang="0">
                  <a:pos x="65" y="479"/>
                </a:cxn>
                <a:cxn ang="0">
                  <a:pos x="41" y="467"/>
                </a:cxn>
                <a:cxn ang="0">
                  <a:pos x="21" y="448"/>
                </a:cxn>
                <a:cxn ang="0">
                  <a:pos x="8" y="422"/>
                </a:cxn>
                <a:cxn ang="0">
                  <a:pos x="1" y="390"/>
                </a:cxn>
                <a:cxn ang="0">
                  <a:pos x="1" y="351"/>
                </a:cxn>
                <a:cxn ang="0">
                  <a:pos x="8" y="307"/>
                </a:cxn>
                <a:cxn ang="0">
                  <a:pos x="26" y="258"/>
                </a:cxn>
                <a:cxn ang="0">
                  <a:pos x="51" y="204"/>
                </a:cxn>
                <a:cxn ang="0">
                  <a:pos x="86" y="147"/>
                </a:cxn>
                <a:cxn ang="0">
                  <a:pos x="123" y="100"/>
                </a:cxn>
                <a:cxn ang="0">
                  <a:pos x="160" y="62"/>
                </a:cxn>
                <a:cxn ang="0">
                  <a:pos x="198" y="34"/>
                </a:cxn>
                <a:cxn ang="0">
                  <a:pos x="233" y="15"/>
                </a:cxn>
                <a:cxn ang="0">
                  <a:pos x="268" y="3"/>
                </a:cxn>
                <a:cxn ang="0">
                  <a:pos x="300" y="0"/>
                </a:cxn>
                <a:cxn ang="0">
                  <a:pos x="328" y="5"/>
                </a:cxn>
                <a:cxn ang="0">
                  <a:pos x="352" y="18"/>
                </a:cxn>
                <a:cxn ang="0">
                  <a:pos x="371" y="37"/>
                </a:cxn>
                <a:cxn ang="0">
                  <a:pos x="385" y="62"/>
                </a:cxn>
                <a:cxn ang="0">
                  <a:pos x="392" y="95"/>
                </a:cxn>
                <a:cxn ang="0">
                  <a:pos x="392" y="134"/>
                </a:cxn>
                <a:cxn ang="0">
                  <a:pos x="384" y="177"/>
                </a:cxn>
                <a:cxn ang="0">
                  <a:pos x="368" y="226"/>
                </a:cxn>
                <a:cxn ang="0">
                  <a:pos x="343" y="280"/>
                </a:cxn>
              </a:cxnLst>
              <a:rect l="0" t="0" r="r" b="b"/>
              <a:pathLst>
                <a:path w="393" h="483">
                  <a:moveTo>
                    <a:pt x="325" y="309"/>
                  </a:moveTo>
                  <a:lnTo>
                    <a:pt x="307" y="336"/>
                  </a:lnTo>
                  <a:lnTo>
                    <a:pt x="288" y="360"/>
                  </a:lnTo>
                  <a:lnTo>
                    <a:pt x="270" y="383"/>
                  </a:lnTo>
                  <a:lnTo>
                    <a:pt x="252" y="403"/>
                  </a:lnTo>
                  <a:lnTo>
                    <a:pt x="233" y="420"/>
                  </a:lnTo>
                  <a:lnTo>
                    <a:pt x="214" y="436"/>
                  </a:lnTo>
                  <a:lnTo>
                    <a:pt x="196" y="449"/>
                  </a:lnTo>
                  <a:lnTo>
                    <a:pt x="177" y="460"/>
                  </a:lnTo>
                  <a:lnTo>
                    <a:pt x="160" y="469"/>
                  </a:lnTo>
                  <a:lnTo>
                    <a:pt x="143" y="475"/>
                  </a:lnTo>
                  <a:lnTo>
                    <a:pt x="125" y="480"/>
                  </a:lnTo>
                  <a:lnTo>
                    <a:pt x="109" y="483"/>
                  </a:lnTo>
                  <a:lnTo>
                    <a:pt x="94" y="483"/>
                  </a:lnTo>
                  <a:lnTo>
                    <a:pt x="80" y="482"/>
                  </a:lnTo>
                  <a:lnTo>
                    <a:pt x="65" y="479"/>
                  </a:lnTo>
                  <a:lnTo>
                    <a:pt x="53" y="474"/>
                  </a:lnTo>
                  <a:lnTo>
                    <a:pt x="41" y="467"/>
                  </a:lnTo>
                  <a:lnTo>
                    <a:pt x="31" y="458"/>
                  </a:lnTo>
                  <a:lnTo>
                    <a:pt x="21" y="448"/>
                  </a:lnTo>
                  <a:lnTo>
                    <a:pt x="14" y="436"/>
                  </a:lnTo>
                  <a:lnTo>
                    <a:pt x="8" y="422"/>
                  </a:lnTo>
                  <a:lnTo>
                    <a:pt x="4" y="406"/>
                  </a:lnTo>
                  <a:lnTo>
                    <a:pt x="1" y="390"/>
                  </a:lnTo>
                  <a:lnTo>
                    <a:pt x="0" y="372"/>
                  </a:lnTo>
                  <a:lnTo>
                    <a:pt x="1" y="351"/>
                  </a:lnTo>
                  <a:lnTo>
                    <a:pt x="3" y="330"/>
                  </a:lnTo>
                  <a:lnTo>
                    <a:pt x="8" y="307"/>
                  </a:lnTo>
                  <a:lnTo>
                    <a:pt x="15" y="283"/>
                  </a:lnTo>
                  <a:lnTo>
                    <a:pt x="26" y="258"/>
                  </a:lnTo>
                  <a:lnTo>
                    <a:pt x="37" y="231"/>
                  </a:lnTo>
                  <a:lnTo>
                    <a:pt x="51" y="204"/>
                  </a:lnTo>
                  <a:lnTo>
                    <a:pt x="68" y="174"/>
                  </a:lnTo>
                  <a:lnTo>
                    <a:pt x="86" y="147"/>
                  </a:lnTo>
                  <a:lnTo>
                    <a:pt x="104" y="122"/>
                  </a:lnTo>
                  <a:lnTo>
                    <a:pt x="123" y="100"/>
                  </a:lnTo>
                  <a:lnTo>
                    <a:pt x="142" y="80"/>
                  </a:lnTo>
                  <a:lnTo>
                    <a:pt x="160" y="62"/>
                  </a:lnTo>
                  <a:lnTo>
                    <a:pt x="179" y="47"/>
                  </a:lnTo>
                  <a:lnTo>
                    <a:pt x="198" y="34"/>
                  </a:lnTo>
                  <a:lnTo>
                    <a:pt x="216" y="24"/>
                  </a:lnTo>
                  <a:lnTo>
                    <a:pt x="233" y="15"/>
                  </a:lnTo>
                  <a:lnTo>
                    <a:pt x="251" y="8"/>
                  </a:lnTo>
                  <a:lnTo>
                    <a:pt x="268" y="3"/>
                  </a:lnTo>
                  <a:lnTo>
                    <a:pt x="284" y="1"/>
                  </a:lnTo>
                  <a:lnTo>
                    <a:pt x="300" y="0"/>
                  </a:lnTo>
                  <a:lnTo>
                    <a:pt x="314" y="2"/>
                  </a:lnTo>
                  <a:lnTo>
                    <a:pt x="328" y="5"/>
                  </a:lnTo>
                  <a:lnTo>
                    <a:pt x="340" y="10"/>
                  </a:lnTo>
                  <a:lnTo>
                    <a:pt x="352" y="18"/>
                  </a:lnTo>
                  <a:lnTo>
                    <a:pt x="363" y="27"/>
                  </a:lnTo>
                  <a:lnTo>
                    <a:pt x="371" y="37"/>
                  </a:lnTo>
                  <a:lnTo>
                    <a:pt x="379" y="49"/>
                  </a:lnTo>
                  <a:lnTo>
                    <a:pt x="385" y="62"/>
                  </a:lnTo>
                  <a:lnTo>
                    <a:pt x="389" y="78"/>
                  </a:lnTo>
                  <a:lnTo>
                    <a:pt x="392" y="95"/>
                  </a:lnTo>
                  <a:lnTo>
                    <a:pt x="393" y="113"/>
                  </a:lnTo>
                  <a:lnTo>
                    <a:pt x="392" y="134"/>
                  </a:lnTo>
                  <a:lnTo>
                    <a:pt x="389" y="154"/>
                  </a:lnTo>
                  <a:lnTo>
                    <a:pt x="384" y="177"/>
                  </a:lnTo>
                  <a:lnTo>
                    <a:pt x="377" y="201"/>
                  </a:lnTo>
                  <a:lnTo>
                    <a:pt x="368" y="226"/>
                  </a:lnTo>
                  <a:lnTo>
                    <a:pt x="357" y="253"/>
                  </a:lnTo>
                  <a:lnTo>
                    <a:pt x="343" y="280"/>
                  </a:lnTo>
                  <a:lnTo>
                    <a:pt x="325" y="30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69" name="Freeform 45"/>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0" name="Freeform 46"/>
            <p:cNvSpPr>
              <a:spLocks/>
            </p:cNvSpPr>
            <p:nvPr/>
          </p:nvSpPr>
          <p:spPr bwMode="auto">
            <a:xfrm>
              <a:off x="4354513" y="3821113"/>
              <a:ext cx="20638" cy="30163"/>
            </a:xfrm>
            <a:custGeom>
              <a:avLst/>
              <a:gdLst/>
              <a:ahLst/>
              <a:cxnLst>
                <a:cxn ang="0">
                  <a:pos x="340" y="379"/>
                </a:cxn>
                <a:cxn ang="0">
                  <a:pos x="308" y="440"/>
                </a:cxn>
                <a:cxn ang="0">
                  <a:pos x="274" y="491"/>
                </a:cxn>
                <a:cxn ang="0">
                  <a:pos x="239" y="531"/>
                </a:cxn>
                <a:cxn ang="0">
                  <a:pos x="202" y="562"/>
                </a:cxn>
                <a:cxn ang="0">
                  <a:pos x="166" y="583"/>
                </a:cxn>
                <a:cxn ang="0">
                  <a:pos x="132" y="593"/>
                </a:cxn>
                <a:cxn ang="0">
                  <a:pos x="99" y="595"/>
                </a:cxn>
                <a:cxn ang="0">
                  <a:pos x="70" y="587"/>
                </a:cxn>
                <a:cxn ang="0">
                  <a:pos x="44" y="571"/>
                </a:cxn>
                <a:cxn ang="0">
                  <a:pos x="24" y="544"/>
                </a:cxn>
                <a:cxn ang="0">
                  <a:pos x="9" y="511"/>
                </a:cxn>
                <a:cxn ang="0">
                  <a:pos x="1" y="468"/>
                </a:cxn>
                <a:cxn ang="0">
                  <a:pos x="1" y="416"/>
                </a:cxn>
                <a:cxn ang="0">
                  <a:pos x="10" y="357"/>
                </a:cxn>
                <a:cxn ang="0">
                  <a:pos x="29" y="290"/>
                </a:cxn>
                <a:cxn ang="0">
                  <a:pos x="56" y="219"/>
                </a:cxn>
                <a:cxn ang="0">
                  <a:pos x="88" y="157"/>
                </a:cxn>
                <a:cxn ang="0">
                  <a:pos x="123" y="106"/>
                </a:cxn>
                <a:cxn ang="0">
                  <a:pos x="158" y="65"/>
                </a:cxn>
                <a:cxn ang="0">
                  <a:pos x="195" y="34"/>
                </a:cxn>
                <a:cxn ang="0">
                  <a:pos x="231" y="13"/>
                </a:cxn>
                <a:cxn ang="0">
                  <a:pos x="266" y="2"/>
                </a:cxn>
                <a:cxn ang="0">
                  <a:pos x="299" y="0"/>
                </a:cxn>
                <a:cxn ang="0">
                  <a:pos x="328" y="8"/>
                </a:cxn>
                <a:cxn ang="0">
                  <a:pos x="354" y="25"/>
                </a:cxn>
                <a:cxn ang="0">
                  <a:pos x="374" y="51"/>
                </a:cxn>
                <a:cxn ang="0">
                  <a:pos x="388" y="85"/>
                </a:cxn>
                <a:cxn ang="0">
                  <a:pos x="397" y="129"/>
                </a:cxn>
                <a:cxn ang="0">
                  <a:pos x="396" y="180"/>
                </a:cxn>
                <a:cxn ang="0">
                  <a:pos x="386" y="240"/>
                </a:cxn>
                <a:cxn ang="0">
                  <a:pos x="368" y="308"/>
                </a:cxn>
              </a:cxnLst>
              <a:rect l="0" t="0" r="r" b="b"/>
              <a:pathLst>
                <a:path w="397" h="595">
                  <a:moveTo>
                    <a:pt x="355" y="345"/>
                  </a:moveTo>
                  <a:lnTo>
                    <a:pt x="340" y="379"/>
                  </a:lnTo>
                  <a:lnTo>
                    <a:pt x="324" y="411"/>
                  </a:lnTo>
                  <a:lnTo>
                    <a:pt x="308" y="440"/>
                  </a:lnTo>
                  <a:lnTo>
                    <a:pt x="292" y="467"/>
                  </a:lnTo>
                  <a:lnTo>
                    <a:pt x="274" y="491"/>
                  </a:lnTo>
                  <a:lnTo>
                    <a:pt x="256" y="513"/>
                  </a:lnTo>
                  <a:lnTo>
                    <a:pt x="239" y="531"/>
                  </a:lnTo>
                  <a:lnTo>
                    <a:pt x="220" y="548"/>
                  </a:lnTo>
                  <a:lnTo>
                    <a:pt x="202" y="562"/>
                  </a:lnTo>
                  <a:lnTo>
                    <a:pt x="185" y="574"/>
                  </a:lnTo>
                  <a:lnTo>
                    <a:pt x="166" y="583"/>
                  </a:lnTo>
                  <a:lnTo>
                    <a:pt x="149" y="589"/>
                  </a:lnTo>
                  <a:lnTo>
                    <a:pt x="132" y="593"/>
                  </a:lnTo>
                  <a:lnTo>
                    <a:pt x="115" y="595"/>
                  </a:lnTo>
                  <a:lnTo>
                    <a:pt x="99" y="595"/>
                  </a:lnTo>
                  <a:lnTo>
                    <a:pt x="84" y="592"/>
                  </a:lnTo>
                  <a:lnTo>
                    <a:pt x="70" y="587"/>
                  </a:lnTo>
                  <a:lnTo>
                    <a:pt x="56" y="580"/>
                  </a:lnTo>
                  <a:lnTo>
                    <a:pt x="44" y="571"/>
                  </a:lnTo>
                  <a:lnTo>
                    <a:pt x="34" y="558"/>
                  </a:lnTo>
                  <a:lnTo>
                    <a:pt x="24" y="544"/>
                  </a:lnTo>
                  <a:lnTo>
                    <a:pt x="15" y="529"/>
                  </a:lnTo>
                  <a:lnTo>
                    <a:pt x="9" y="511"/>
                  </a:lnTo>
                  <a:lnTo>
                    <a:pt x="4" y="490"/>
                  </a:lnTo>
                  <a:lnTo>
                    <a:pt x="1" y="468"/>
                  </a:lnTo>
                  <a:lnTo>
                    <a:pt x="0" y="442"/>
                  </a:lnTo>
                  <a:lnTo>
                    <a:pt x="1" y="416"/>
                  </a:lnTo>
                  <a:lnTo>
                    <a:pt x="5" y="388"/>
                  </a:lnTo>
                  <a:lnTo>
                    <a:pt x="10" y="357"/>
                  </a:lnTo>
                  <a:lnTo>
                    <a:pt x="19" y="325"/>
                  </a:lnTo>
                  <a:lnTo>
                    <a:pt x="29" y="290"/>
                  </a:lnTo>
                  <a:lnTo>
                    <a:pt x="42" y="253"/>
                  </a:lnTo>
                  <a:lnTo>
                    <a:pt x="56" y="219"/>
                  </a:lnTo>
                  <a:lnTo>
                    <a:pt x="72" y="186"/>
                  </a:lnTo>
                  <a:lnTo>
                    <a:pt x="88" y="157"/>
                  </a:lnTo>
                  <a:lnTo>
                    <a:pt x="105" y="130"/>
                  </a:lnTo>
                  <a:lnTo>
                    <a:pt x="123" y="106"/>
                  </a:lnTo>
                  <a:lnTo>
                    <a:pt x="140" y="84"/>
                  </a:lnTo>
                  <a:lnTo>
                    <a:pt x="158" y="65"/>
                  </a:lnTo>
                  <a:lnTo>
                    <a:pt x="177" y="48"/>
                  </a:lnTo>
                  <a:lnTo>
                    <a:pt x="195" y="34"/>
                  </a:lnTo>
                  <a:lnTo>
                    <a:pt x="213" y="22"/>
                  </a:lnTo>
                  <a:lnTo>
                    <a:pt x="231" y="13"/>
                  </a:lnTo>
                  <a:lnTo>
                    <a:pt x="249" y="6"/>
                  </a:lnTo>
                  <a:lnTo>
                    <a:pt x="266" y="2"/>
                  </a:lnTo>
                  <a:lnTo>
                    <a:pt x="283" y="0"/>
                  </a:lnTo>
                  <a:lnTo>
                    <a:pt x="299" y="0"/>
                  </a:lnTo>
                  <a:lnTo>
                    <a:pt x="314" y="3"/>
                  </a:lnTo>
                  <a:lnTo>
                    <a:pt x="328" y="8"/>
                  </a:lnTo>
                  <a:lnTo>
                    <a:pt x="342" y="15"/>
                  </a:lnTo>
                  <a:lnTo>
                    <a:pt x="354" y="25"/>
                  </a:lnTo>
                  <a:lnTo>
                    <a:pt x="365" y="37"/>
                  </a:lnTo>
                  <a:lnTo>
                    <a:pt x="374" y="51"/>
                  </a:lnTo>
                  <a:lnTo>
                    <a:pt x="382" y="67"/>
                  </a:lnTo>
                  <a:lnTo>
                    <a:pt x="388" y="85"/>
                  </a:lnTo>
                  <a:lnTo>
                    <a:pt x="394" y="106"/>
                  </a:lnTo>
                  <a:lnTo>
                    <a:pt x="397" y="129"/>
                  </a:lnTo>
                  <a:lnTo>
                    <a:pt x="397" y="154"/>
                  </a:lnTo>
                  <a:lnTo>
                    <a:pt x="396" y="180"/>
                  </a:lnTo>
                  <a:lnTo>
                    <a:pt x="393" y="210"/>
                  </a:lnTo>
                  <a:lnTo>
                    <a:pt x="386" y="240"/>
                  </a:lnTo>
                  <a:lnTo>
                    <a:pt x="378" y="273"/>
                  </a:lnTo>
                  <a:lnTo>
                    <a:pt x="368" y="308"/>
                  </a:lnTo>
                  <a:lnTo>
                    <a:pt x="355" y="34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1" name="Freeform 47"/>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2" name="Freeform 48"/>
            <p:cNvSpPr>
              <a:spLocks/>
            </p:cNvSpPr>
            <p:nvPr/>
          </p:nvSpPr>
          <p:spPr bwMode="auto">
            <a:xfrm>
              <a:off x="4379913" y="3824288"/>
              <a:ext cx="15875" cy="33338"/>
            </a:xfrm>
            <a:custGeom>
              <a:avLst/>
              <a:gdLst/>
              <a:ahLst/>
              <a:cxnLst>
                <a:cxn ang="0">
                  <a:pos x="323" y="329"/>
                </a:cxn>
                <a:cxn ang="0">
                  <a:pos x="321" y="398"/>
                </a:cxn>
                <a:cxn ang="0">
                  <a:pos x="312" y="458"/>
                </a:cxn>
                <a:cxn ang="0">
                  <a:pos x="297" y="510"/>
                </a:cxn>
                <a:cxn ang="0">
                  <a:pos x="277" y="553"/>
                </a:cxn>
                <a:cxn ang="0">
                  <a:pos x="253" y="586"/>
                </a:cxn>
                <a:cxn ang="0">
                  <a:pos x="227" y="611"/>
                </a:cxn>
                <a:cxn ang="0">
                  <a:pos x="198" y="625"/>
                </a:cxn>
                <a:cxn ang="0">
                  <a:pos x="167" y="630"/>
                </a:cxn>
                <a:cxn ang="0">
                  <a:pos x="138" y="626"/>
                </a:cxn>
                <a:cxn ang="0">
                  <a:pos x="108" y="611"/>
                </a:cxn>
                <a:cxn ang="0">
                  <a:pos x="81" y="585"/>
                </a:cxn>
                <a:cxn ang="0">
                  <a:pos x="55" y="549"/>
                </a:cxn>
                <a:cxn ang="0">
                  <a:pos x="34" y="504"/>
                </a:cxn>
                <a:cxn ang="0">
                  <a:pos x="17" y="446"/>
                </a:cxn>
                <a:cxn ang="0">
                  <a:pos x="5" y="378"/>
                </a:cxn>
                <a:cxn ang="0">
                  <a:pos x="0" y="301"/>
                </a:cxn>
                <a:cxn ang="0">
                  <a:pos x="2" y="232"/>
                </a:cxn>
                <a:cxn ang="0">
                  <a:pos x="11" y="172"/>
                </a:cxn>
                <a:cxn ang="0">
                  <a:pos x="27" y="120"/>
                </a:cxn>
                <a:cxn ang="0">
                  <a:pos x="47" y="77"/>
                </a:cxn>
                <a:cxn ang="0">
                  <a:pos x="71" y="44"/>
                </a:cxn>
                <a:cxn ang="0">
                  <a:pos x="97" y="20"/>
                </a:cxn>
                <a:cxn ang="0">
                  <a:pos x="127" y="5"/>
                </a:cxn>
                <a:cxn ang="0">
                  <a:pos x="156" y="0"/>
                </a:cxn>
                <a:cxn ang="0">
                  <a:pos x="187" y="4"/>
                </a:cxn>
                <a:cxn ang="0">
                  <a:pos x="216" y="20"/>
                </a:cxn>
                <a:cxn ang="0">
                  <a:pos x="244" y="45"/>
                </a:cxn>
                <a:cxn ang="0">
                  <a:pos x="268" y="81"/>
                </a:cxn>
                <a:cxn ang="0">
                  <a:pos x="291" y="126"/>
                </a:cxn>
                <a:cxn ang="0">
                  <a:pos x="307" y="184"/>
                </a:cxn>
                <a:cxn ang="0">
                  <a:pos x="319" y="252"/>
                </a:cxn>
              </a:cxnLst>
              <a:rect l="0" t="0" r="r" b="b"/>
              <a:pathLst>
                <a:path w="323" h="630">
                  <a:moveTo>
                    <a:pt x="322" y="291"/>
                  </a:moveTo>
                  <a:lnTo>
                    <a:pt x="323" y="329"/>
                  </a:lnTo>
                  <a:lnTo>
                    <a:pt x="323" y="364"/>
                  </a:lnTo>
                  <a:lnTo>
                    <a:pt x="321" y="398"/>
                  </a:lnTo>
                  <a:lnTo>
                    <a:pt x="317" y="428"/>
                  </a:lnTo>
                  <a:lnTo>
                    <a:pt x="312" y="458"/>
                  </a:lnTo>
                  <a:lnTo>
                    <a:pt x="305" y="484"/>
                  </a:lnTo>
                  <a:lnTo>
                    <a:pt x="297" y="510"/>
                  </a:lnTo>
                  <a:lnTo>
                    <a:pt x="288" y="532"/>
                  </a:lnTo>
                  <a:lnTo>
                    <a:pt x="277" y="553"/>
                  </a:lnTo>
                  <a:lnTo>
                    <a:pt x="265" y="570"/>
                  </a:lnTo>
                  <a:lnTo>
                    <a:pt x="253" y="586"/>
                  </a:lnTo>
                  <a:lnTo>
                    <a:pt x="241" y="599"/>
                  </a:lnTo>
                  <a:lnTo>
                    <a:pt x="227" y="611"/>
                  </a:lnTo>
                  <a:lnTo>
                    <a:pt x="212" y="619"/>
                  </a:lnTo>
                  <a:lnTo>
                    <a:pt x="198" y="625"/>
                  </a:lnTo>
                  <a:lnTo>
                    <a:pt x="183" y="629"/>
                  </a:lnTo>
                  <a:lnTo>
                    <a:pt x="167" y="630"/>
                  </a:lnTo>
                  <a:lnTo>
                    <a:pt x="152" y="629"/>
                  </a:lnTo>
                  <a:lnTo>
                    <a:pt x="138" y="626"/>
                  </a:lnTo>
                  <a:lnTo>
                    <a:pt x="123" y="620"/>
                  </a:lnTo>
                  <a:lnTo>
                    <a:pt x="108" y="611"/>
                  </a:lnTo>
                  <a:lnTo>
                    <a:pt x="94" y="599"/>
                  </a:lnTo>
                  <a:lnTo>
                    <a:pt x="81" y="585"/>
                  </a:lnTo>
                  <a:lnTo>
                    <a:pt x="68" y="569"/>
                  </a:lnTo>
                  <a:lnTo>
                    <a:pt x="55" y="549"/>
                  </a:lnTo>
                  <a:lnTo>
                    <a:pt x="44" y="528"/>
                  </a:lnTo>
                  <a:lnTo>
                    <a:pt x="34" y="504"/>
                  </a:lnTo>
                  <a:lnTo>
                    <a:pt x="25" y="476"/>
                  </a:lnTo>
                  <a:lnTo>
                    <a:pt x="17" y="446"/>
                  </a:lnTo>
                  <a:lnTo>
                    <a:pt x="10" y="413"/>
                  </a:lnTo>
                  <a:lnTo>
                    <a:pt x="5" y="378"/>
                  </a:lnTo>
                  <a:lnTo>
                    <a:pt x="2" y="339"/>
                  </a:lnTo>
                  <a:lnTo>
                    <a:pt x="0" y="301"/>
                  </a:lnTo>
                  <a:lnTo>
                    <a:pt x="0" y="266"/>
                  </a:lnTo>
                  <a:lnTo>
                    <a:pt x="2" y="232"/>
                  </a:lnTo>
                  <a:lnTo>
                    <a:pt x="6" y="202"/>
                  </a:lnTo>
                  <a:lnTo>
                    <a:pt x="11" y="172"/>
                  </a:lnTo>
                  <a:lnTo>
                    <a:pt x="19" y="146"/>
                  </a:lnTo>
                  <a:lnTo>
                    <a:pt x="27" y="120"/>
                  </a:lnTo>
                  <a:lnTo>
                    <a:pt x="36" y="98"/>
                  </a:lnTo>
                  <a:lnTo>
                    <a:pt x="47" y="77"/>
                  </a:lnTo>
                  <a:lnTo>
                    <a:pt x="58" y="60"/>
                  </a:lnTo>
                  <a:lnTo>
                    <a:pt x="71" y="44"/>
                  </a:lnTo>
                  <a:lnTo>
                    <a:pt x="84" y="31"/>
                  </a:lnTo>
                  <a:lnTo>
                    <a:pt x="97" y="20"/>
                  </a:lnTo>
                  <a:lnTo>
                    <a:pt x="111" y="11"/>
                  </a:lnTo>
                  <a:lnTo>
                    <a:pt x="127" y="5"/>
                  </a:lnTo>
                  <a:lnTo>
                    <a:pt x="141" y="1"/>
                  </a:lnTo>
                  <a:lnTo>
                    <a:pt x="156" y="0"/>
                  </a:lnTo>
                  <a:lnTo>
                    <a:pt x="171" y="1"/>
                  </a:lnTo>
                  <a:lnTo>
                    <a:pt x="187" y="4"/>
                  </a:lnTo>
                  <a:lnTo>
                    <a:pt x="201" y="10"/>
                  </a:lnTo>
                  <a:lnTo>
                    <a:pt x="216" y="20"/>
                  </a:lnTo>
                  <a:lnTo>
                    <a:pt x="230" y="31"/>
                  </a:lnTo>
                  <a:lnTo>
                    <a:pt x="244" y="45"/>
                  </a:lnTo>
                  <a:lnTo>
                    <a:pt x="257" y="61"/>
                  </a:lnTo>
                  <a:lnTo>
                    <a:pt x="268" y="81"/>
                  </a:lnTo>
                  <a:lnTo>
                    <a:pt x="280" y="102"/>
                  </a:lnTo>
                  <a:lnTo>
                    <a:pt x="291" y="126"/>
                  </a:lnTo>
                  <a:lnTo>
                    <a:pt x="299" y="154"/>
                  </a:lnTo>
                  <a:lnTo>
                    <a:pt x="307" y="184"/>
                  </a:lnTo>
                  <a:lnTo>
                    <a:pt x="314" y="217"/>
                  </a:lnTo>
                  <a:lnTo>
                    <a:pt x="319" y="252"/>
                  </a:lnTo>
                  <a:lnTo>
                    <a:pt x="322" y="29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3" name="Freeform 49"/>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4" name="Freeform 50"/>
            <p:cNvSpPr>
              <a:spLocks/>
            </p:cNvSpPr>
            <p:nvPr/>
          </p:nvSpPr>
          <p:spPr bwMode="auto">
            <a:xfrm>
              <a:off x="4402138" y="3825875"/>
              <a:ext cx="17463" cy="26988"/>
            </a:xfrm>
            <a:custGeom>
              <a:avLst/>
              <a:gdLst/>
              <a:ahLst/>
              <a:cxnLst>
                <a:cxn ang="0">
                  <a:pos x="299" y="242"/>
                </a:cxn>
                <a:cxn ang="0">
                  <a:pos x="315" y="301"/>
                </a:cxn>
                <a:cxn ang="0">
                  <a:pos x="321" y="354"/>
                </a:cxn>
                <a:cxn ang="0">
                  <a:pos x="321" y="401"/>
                </a:cxn>
                <a:cxn ang="0">
                  <a:pos x="315" y="441"/>
                </a:cxn>
                <a:cxn ang="0">
                  <a:pos x="302" y="473"/>
                </a:cxn>
                <a:cxn ang="0">
                  <a:pos x="285" y="499"/>
                </a:cxn>
                <a:cxn ang="0">
                  <a:pos x="265" y="517"/>
                </a:cxn>
                <a:cxn ang="0">
                  <a:pos x="240" y="526"/>
                </a:cxn>
                <a:cxn ang="0">
                  <a:pos x="214" y="528"/>
                </a:cxn>
                <a:cxn ang="0">
                  <a:pos x="185" y="521"/>
                </a:cxn>
                <a:cxn ang="0">
                  <a:pos x="157" y="505"/>
                </a:cxn>
                <a:cxn ang="0">
                  <a:pos x="127" y="480"/>
                </a:cxn>
                <a:cxn ang="0">
                  <a:pos x="98" y="446"/>
                </a:cxn>
                <a:cxn ang="0">
                  <a:pos x="70" y="402"/>
                </a:cxn>
                <a:cxn ang="0">
                  <a:pos x="45" y="348"/>
                </a:cxn>
                <a:cxn ang="0">
                  <a:pos x="22" y="285"/>
                </a:cxn>
                <a:cxn ang="0">
                  <a:pos x="8" y="227"/>
                </a:cxn>
                <a:cxn ang="0">
                  <a:pos x="1" y="174"/>
                </a:cxn>
                <a:cxn ang="0">
                  <a:pos x="1" y="127"/>
                </a:cxn>
                <a:cxn ang="0">
                  <a:pos x="8" y="88"/>
                </a:cxn>
                <a:cxn ang="0">
                  <a:pos x="19" y="55"/>
                </a:cxn>
                <a:cxn ang="0">
                  <a:pos x="36" y="30"/>
                </a:cxn>
                <a:cxn ang="0">
                  <a:pos x="57" y="12"/>
                </a:cxn>
                <a:cxn ang="0">
                  <a:pos x="81" y="2"/>
                </a:cxn>
                <a:cxn ang="0">
                  <a:pos x="108" y="0"/>
                </a:cxn>
                <a:cxn ang="0">
                  <a:pos x="136" y="7"/>
                </a:cxn>
                <a:cxn ang="0">
                  <a:pos x="166" y="23"/>
                </a:cxn>
                <a:cxn ang="0">
                  <a:pos x="195" y="47"/>
                </a:cxn>
                <a:cxn ang="0">
                  <a:pos x="224" y="82"/>
                </a:cxn>
                <a:cxn ang="0">
                  <a:pos x="251" y="125"/>
                </a:cxn>
                <a:cxn ang="0">
                  <a:pos x="278" y="179"/>
                </a:cxn>
              </a:cxnLst>
              <a:rect l="0" t="0" r="r" b="b"/>
              <a:pathLst>
                <a:path w="322" h="528">
                  <a:moveTo>
                    <a:pt x="289" y="210"/>
                  </a:moveTo>
                  <a:lnTo>
                    <a:pt x="299" y="242"/>
                  </a:lnTo>
                  <a:lnTo>
                    <a:pt x="309" y="273"/>
                  </a:lnTo>
                  <a:lnTo>
                    <a:pt x="315" y="301"/>
                  </a:lnTo>
                  <a:lnTo>
                    <a:pt x="319" y="329"/>
                  </a:lnTo>
                  <a:lnTo>
                    <a:pt x="321" y="354"/>
                  </a:lnTo>
                  <a:lnTo>
                    <a:pt x="322" y="379"/>
                  </a:lnTo>
                  <a:lnTo>
                    <a:pt x="321" y="401"/>
                  </a:lnTo>
                  <a:lnTo>
                    <a:pt x="318" y="421"/>
                  </a:lnTo>
                  <a:lnTo>
                    <a:pt x="315" y="441"/>
                  </a:lnTo>
                  <a:lnTo>
                    <a:pt x="309" y="458"/>
                  </a:lnTo>
                  <a:lnTo>
                    <a:pt x="302" y="473"/>
                  </a:lnTo>
                  <a:lnTo>
                    <a:pt x="294" y="488"/>
                  </a:lnTo>
                  <a:lnTo>
                    <a:pt x="285" y="499"/>
                  </a:lnTo>
                  <a:lnTo>
                    <a:pt x="275" y="509"/>
                  </a:lnTo>
                  <a:lnTo>
                    <a:pt x="265" y="517"/>
                  </a:lnTo>
                  <a:lnTo>
                    <a:pt x="252" y="523"/>
                  </a:lnTo>
                  <a:lnTo>
                    <a:pt x="240" y="526"/>
                  </a:lnTo>
                  <a:lnTo>
                    <a:pt x="227" y="528"/>
                  </a:lnTo>
                  <a:lnTo>
                    <a:pt x="214" y="528"/>
                  </a:lnTo>
                  <a:lnTo>
                    <a:pt x="199" y="526"/>
                  </a:lnTo>
                  <a:lnTo>
                    <a:pt x="185" y="521"/>
                  </a:lnTo>
                  <a:lnTo>
                    <a:pt x="171" y="514"/>
                  </a:lnTo>
                  <a:lnTo>
                    <a:pt x="157" y="505"/>
                  </a:lnTo>
                  <a:lnTo>
                    <a:pt x="141" y="494"/>
                  </a:lnTo>
                  <a:lnTo>
                    <a:pt x="127" y="480"/>
                  </a:lnTo>
                  <a:lnTo>
                    <a:pt x="112" y="464"/>
                  </a:lnTo>
                  <a:lnTo>
                    <a:pt x="98" y="446"/>
                  </a:lnTo>
                  <a:lnTo>
                    <a:pt x="83" y="425"/>
                  </a:lnTo>
                  <a:lnTo>
                    <a:pt x="70" y="402"/>
                  </a:lnTo>
                  <a:lnTo>
                    <a:pt x="57" y="376"/>
                  </a:lnTo>
                  <a:lnTo>
                    <a:pt x="45" y="348"/>
                  </a:lnTo>
                  <a:lnTo>
                    <a:pt x="32" y="317"/>
                  </a:lnTo>
                  <a:lnTo>
                    <a:pt x="22" y="285"/>
                  </a:lnTo>
                  <a:lnTo>
                    <a:pt x="14" y="256"/>
                  </a:lnTo>
                  <a:lnTo>
                    <a:pt x="8" y="227"/>
                  </a:lnTo>
                  <a:lnTo>
                    <a:pt x="3" y="200"/>
                  </a:lnTo>
                  <a:lnTo>
                    <a:pt x="1" y="174"/>
                  </a:lnTo>
                  <a:lnTo>
                    <a:pt x="0" y="150"/>
                  </a:lnTo>
                  <a:lnTo>
                    <a:pt x="1" y="127"/>
                  </a:lnTo>
                  <a:lnTo>
                    <a:pt x="4" y="107"/>
                  </a:lnTo>
                  <a:lnTo>
                    <a:pt x="8" y="88"/>
                  </a:lnTo>
                  <a:lnTo>
                    <a:pt x="13" y="70"/>
                  </a:lnTo>
                  <a:lnTo>
                    <a:pt x="19" y="55"/>
                  </a:lnTo>
                  <a:lnTo>
                    <a:pt x="27" y="42"/>
                  </a:lnTo>
                  <a:lnTo>
                    <a:pt x="36" y="30"/>
                  </a:lnTo>
                  <a:lnTo>
                    <a:pt x="47" y="20"/>
                  </a:lnTo>
                  <a:lnTo>
                    <a:pt x="57" y="12"/>
                  </a:lnTo>
                  <a:lnTo>
                    <a:pt x="69" y="6"/>
                  </a:lnTo>
                  <a:lnTo>
                    <a:pt x="81" y="2"/>
                  </a:lnTo>
                  <a:lnTo>
                    <a:pt x="95" y="0"/>
                  </a:lnTo>
                  <a:lnTo>
                    <a:pt x="108" y="0"/>
                  </a:lnTo>
                  <a:lnTo>
                    <a:pt x="122" y="2"/>
                  </a:lnTo>
                  <a:lnTo>
                    <a:pt x="136" y="7"/>
                  </a:lnTo>
                  <a:lnTo>
                    <a:pt x="151" y="14"/>
                  </a:lnTo>
                  <a:lnTo>
                    <a:pt x="166" y="23"/>
                  </a:lnTo>
                  <a:lnTo>
                    <a:pt x="180" y="34"/>
                  </a:lnTo>
                  <a:lnTo>
                    <a:pt x="195" y="47"/>
                  </a:lnTo>
                  <a:lnTo>
                    <a:pt x="210" y="63"/>
                  </a:lnTo>
                  <a:lnTo>
                    <a:pt x="224" y="82"/>
                  </a:lnTo>
                  <a:lnTo>
                    <a:pt x="238" y="102"/>
                  </a:lnTo>
                  <a:lnTo>
                    <a:pt x="251" y="125"/>
                  </a:lnTo>
                  <a:lnTo>
                    <a:pt x="265" y="151"/>
                  </a:lnTo>
                  <a:lnTo>
                    <a:pt x="278" y="179"/>
                  </a:lnTo>
                  <a:lnTo>
                    <a:pt x="289" y="21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5" name="Freeform 51"/>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6" name="Freeform 52"/>
            <p:cNvSpPr>
              <a:spLocks/>
            </p:cNvSpPr>
            <p:nvPr/>
          </p:nvSpPr>
          <p:spPr bwMode="auto">
            <a:xfrm>
              <a:off x="4419600" y="3821113"/>
              <a:ext cx="17463" cy="22225"/>
            </a:xfrm>
            <a:custGeom>
              <a:avLst/>
              <a:gdLst/>
              <a:ahLst/>
              <a:cxnLst>
                <a:cxn ang="0">
                  <a:pos x="298" y="155"/>
                </a:cxn>
                <a:cxn ang="0">
                  <a:pos x="316" y="200"/>
                </a:cxn>
                <a:cxn ang="0">
                  <a:pos x="327" y="240"/>
                </a:cxn>
                <a:cxn ang="0">
                  <a:pos x="330" y="277"/>
                </a:cxn>
                <a:cxn ang="0">
                  <a:pos x="327" y="310"/>
                </a:cxn>
                <a:cxn ang="0">
                  <a:pos x="319" y="339"/>
                </a:cxn>
                <a:cxn ang="0">
                  <a:pos x="305" y="363"/>
                </a:cxn>
                <a:cxn ang="0">
                  <a:pos x="286" y="383"/>
                </a:cxn>
                <a:cxn ang="0">
                  <a:pos x="264" y="396"/>
                </a:cxn>
                <a:cxn ang="0">
                  <a:pos x="238" y="403"/>
                </a:cxn>
                <a:cxn ang="0">
                  <a:pos x="211" y="404"/>
                </a:cxn>
                <a:cxn ang="0">
                  <a:pos x="181" y="398"/>
                </a:cxn>
                <a:cxn ang="0">
                  <a:pos x="152" y="385"/>
                </a:cxn>
                <a:cxn ang="0">
                  <a:pos x="121" y="363"/>
                </a:cxn>
                <a:cxn ang="0">
                  <a:pos x="91" y="334"/>
                </a:cxn>
                <a:cxn ang="0">
                  <a:pos x="61" y="296"/>
                </a:cxn>
                <a:cxn ang="0">
                  <a:pos x="35" y="251"/>
                </a:cxn>
                <a:cxn ang="0">
                  <a:pos x="15" y="208"/>
                </a:cxn>
                <a:cxn ang="0">
                  <a:pos x="4" y="166"/>
                </a:cxn>
                <a:cxn ang="0">
                  <a:pos x="0" y="129"/>
                </a:cxn>
                <a:cxn ang="0">
                  <a:pos x="3" y="96"/>
                </a:cxn>
                <a:cxn ang="0">
                  <a:pos x="11" y="66"/>
                </a:cxn>
                <a:cxn ang="0">
                  <a:pos x="25" y="42"/>
                </a:cxn>
                <a:cxn ang="0">
                  <a:pos x="44" y="23"/>
                </a:cxn>
                <a:cxn ang="0">
                  <a:pos x="66" y="9"/>
                </a:cxn>
                <a:cxn ang="0">
                  <a:pos x="92" y="2"/>
                </a:cxn>
                <a:cxn ang="0">
                  <a:pos x="120" y="1"/>
                </a:cxn>
                <a:cxn ang="0">
                  <a:pos x="150" y="7"/>
                </a:cxn>
                <a:cxn ang="0">
                  <a:pos x="180" y="21"/>
                </a:cxn>
                <a:cxn ang="0">
                  <a:pos x="211" y="42"/>
                </a:cxn>
                <a:cxn ang="0">
                  <a:pos x="242" y="71"/>
                </a:cxn>
                <a:cxn ang="0">
                  <a:pos x="271" y="110"/>
                </a:cxn>
              </a:cxnLst>
              <a:rect l="0" t="0" r="r" b="b"/>
              <a:pathLst>
                <a:path w="330" h="404">
                  <a:moveTo>
                    <a:pt x="284" y="132"/>
                  </a:moveTo>
                  <a:lnTo>
                    <a:pt x="298" y="155"/>
                  </a:lnTo>
                  <a:lnTo>
                    <a:pt x="308" y="177"/>
                  </a:lnTo>
                  <a:lnTo>
                    <a:pt x="316" y="200"/>
                  </a:lnTo>
                  <a:lnTo>
                    <a:pt x="322" y="220"/>
                  </a:lnTo>
                  <a:lnTo>
                    <a:pt x="327" y="240"/>
                  </a:lnTo>
                  <a:lnTo>
                    <a:pt x="329" y="259"/>
                  </a:lnTo>
                  <a:lnTo>
                    <a:pt x="330" y="277"/>
                  </a:lnTo>
                  <a:lnTo>
                    <a:pt x="330" y="294"/>
                  </a:lnTo>
                  <a:lnTo>
                    <a:pt x="327" y="310"/>
                  </a:lnTo>
                  <a:lnTo>
                    <a:pt x="324" y="326"/>
                  </a:lnTo>
                  <a:lnTo>
                    <a:pt x="319" y="339"/>
                  </a:lnTo>
                  <a:lnTo>
                    <a:pt x="313" y="352"/>
                  </a:lnTo>
                  <a:lnTo>
                    <a:pt x="305" y="363"/>
                  </a:lnTo>
                  <a:lnTo>
                    <a:pt x="297" y="374"/>
                  </a:lnTo>
                  <a:lnTo>
                    <a:pt x="286" y="383"/>
                  </a:lnTo>
                  <a:lnTo>
                    <a:pt x="276" y="390"/>
                  </a:lnTo>
                  <a:lnTo>
                    <a:pt x="264" y="396"/>
                  </a:lnTo>
                  <a:lnTo>
                    <a:pt x="252" y="400"/>
                  </a:lnTo>
                  <a:lnTo>
                    <a:pt x="238" y="403"/>
                  </a:lnTo>
                  <a:lnTo>
                    <a:pt x="225" y="404"/>
                  </a:lnTo>
                  <a:lnTo>
                    <a:pt x="211" y="404"/>
                  </a:lnTo>
                  <a:lnTo>
                    <a:pt x="197" y="402"/>
                  </a:lnTo>
                  <a:lnTo>
                    <a:pt x="181" y="398"/>
                  </a:lnTo>
                  <a:lnTo>
                    <a:pt x="167" y="392"/>
                  </a:lnTo>
                  <a:lnTo>
                    <a:pt x="152" y="385"/>
                  </a:lnTo>
                  <a:lnTo>
                    <a:pt x="137" y="375"/>
                  </a:lnTo>
                  <a:lnTo>
                    <a:pt x="121" y="363"/>
                  </a:lnTo>
                  <a:lnTo>
                    <a:pt x="106" y="350"/>
                  </a:lnTo>
                  <a:lnTo>
                    <a:pt x="91" y="334"/>
                  </a:lnTo>
                  <a:lnTo>
                    <a:pt x="75" y="317"/>
                  </a:lnTo>
                  <a:lnTo>
                    <a:pt x="61" y="296"/>
                  </a:lnTo>
                  <a:lnTo>
                    <a:pt x="48" y="274"/>
                  </a:lnTo>
                  <a:lnTo>
                    <a:pt x="35" y="251"/>
                  </a:lnTo>
                  <a:lnTo>
                    <a:pt x="23" y="229"/>
                  </a:lnTo>
                  <a:lnTo>
                    <a:pt x="15" y="208"/>
                  </a:lnTo>
                  <a:lnTo>
                    <a:pt x="8" y="186"/>
                  </a:lnTo>
                  <a:lnTo>
                    <a:pt x="4" y="166"/>
                  </a:lnTo>
                  <a:lnTo>
                    <a:pt x="1" y="148"/>
                  </a:lnTo>
                  <a:lnTo>
                    <a:pt x="0" y="129"/>
                  </a:lnTo>
                  <a:lnTo>
                    <a:pt x="0" y="112"/>
                  </a:lnTo>
                  <a:lnTo>
                    <a:pt x="3" y="96"/>
                  </a:lnTo>
                  <a:lnTo>
                    <a:pt x="6" y="81"/>
                  </a:lnTo>
                  <a:lnTo>
                    <a:pt x="11" y="66"/>
                  </a:lnTo>
                  <a:lnTo>
                    <a:pt x="17" y="53"/>
                  </a:lnTo>
                  <a:lnTo>
                    <a:pt x="25" y="42"/>
                  </a:lnTo>
                  <a:lnTo>
                    <a:pt x="35" y="32"/>
                  </a:lnTo>
                  <a:lnTo>
                    <a:pt x="44" y="23"/>
                  </a:lnTo>
                  <a:lnTo>
                    <a:pt x="55" y="15"/>
                  </a:lnTo>
                  <a:lnTo>
                    <a:pt x="66" y="9"/>
                  </a:lnTo>
                  <a:lnTo>
                    <a:pt x="78" y="5"/>
                  </a:lnTo>
                  <a:lnTo>
                    <a:pt x="92" y="2"/>
                  </a:lnTo>
                  <a:lnTo>
                    <a:pt x="106" y="0"/>
                  </a:lnTo>
                  <a:lnTo>
                    <a:pt x="120" y="1"/>
                  </a:lnTo>
                  <a:lnTo>
                    <a:pt x="135" y="3"/>
                  </a:lnTo>
                  <a:lnTo>
                    <a:pt x="150" y="7"/>
                  </a:lnTo>
                  <a:lnTo>
                    <a:pt x="165" y="12"/>
                  </a:lnTo>
                  <a:lnTo>
                    <a:pt x="180" y="21"/>
                  </a:lnTo>
                  <a:lnTo>
                    <a:pt x="196" y="31"/>
                  </a:lnTo>
                  <a:lnTo>
                    <a:pt x="211" y="42"/>
                  </a:lnTo>
                  <a:lnTo>
                    <a:pt x="226" y="55"/>
                  </a:lnTo>
                  <a:lnTo>
                    <a:pt x="242" y="71"/>
                  </a:lnTo>
                  <a:lnTo>
                    <a:pt x="256" y="90"/>
                  </a:lnTo>
                  <a:lnTo>
                    <a:pt x="271" y="110"/>
                  </a:lnTo>
                  <a:lnTo>
                    <a:pt x="284" y="13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7" name="Freeform 53"/>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78" name="Freeform 54"/>
            <p:cNvSpPr>
              <a:spLocks/>
            </p:cNvSpPr>
            <p:nvPr/>
          </p:nvSpPr>
          <p:spPr bwMode="auto">
            <a:xfrm>
              <a:off x="4437063" y="3816350"/>
              <a:ext cx="15875" cy="14288"/>
            </a:xfrm>
            <a:custGeom>
              <a:avLst/>
              <a:gdLst/>
              <a:ahLst/>
              <a:cxnLst>
                <a:cxn ang="0">
                  <a:pos x="250" y="103"/>
                </a:cxn>
                <a:cxn ang="0">
                  <a:pos x="274" y="135"/>
                </a:cxn>
                <a:cxn ang="0">
                  <a:pos x="292" y="167"/>
                </a:cxn>
                <a:cxn ang="0">
                  <a:pos x="302" y="197"/>
                </a:cxn>
                <a:cxn ang="0">
                  <a:pos x="307" y="223"/>
                </a:cxn>
                <a:cxn ang="0">
                  <a:pos x="305" y="246"/>
                </a:cxn>
                <a:cxn ang="0">
                  <a:pos x="298" y="266"/>
                </a:cxn>
                <a:cxn ang="0">
                  <a:pos x="287" y="282"/>
                </a:cxn>
                <a:cxn ang="0">
                  <a:pos x="271" y="294"/>
                </a:cxn>
                <a:cxn ang="0">
                  <a:pos x="252" y="302"/>
                </a:cxn>
                <a:cxn ang="0">
                  <a:pos x="229" y="305"/>
                </a:cxn>
                <a:cxn ang="0">
                  <a:pos x="204" y="303"/>
                </a:cxn>
                <a:cxn ang="0">
                  <a:pos x="177" y="295"/>
                </a:cxn>
                <a:cxn ang="0">
                  <a:pos x="148" y="282"/>
                </a:cxn>
                <a:cxn ang="0">
                  <a:pos x="117" y="262"/>
                </a:cxn>
                <a:cxn ang="0">
                  <a:pos x="88" y="235"/>
                </a:cxn>
                <a:cxn ang="0">
                  <a:pos x="57" y="203"/>
                </a:cxn>
                <a:cxn ang="0">
                  <a:pos x="32" y="169"/>
                </a:cxn>
                <a:cxn ang="0">
                  <a:pos x="15" y="138"/>
                </a:cxn>
                <a:cxn ang="0">
                  <a:pos x="4" y="109"/>
                </a:cxn>
                <a:cxn ang="0">
                  <a:pos x="0" y="83"/>
                </a:cxn>
                <a:cxn ang="0">
                  <a:pos x="1" y="59"/>
                </a:cxn>
                <a:cxn ang="0">
                  <a:pos x="8" y="39"/>
                </a:cxn>
                <a:cxn ang="0">
                  <a:pos x="20" y="23"/>
                </a:cxn>
                <a:cxn ang="0">
                  <a:pos x="36" y="10"/>
                </a:cxn>
                <a:cxn ang="0">
                  <a:pos x="55" y="3"/>
                </a:cxn>
                <a:cxn ang="0">
                  <a:pos x="78" y="0"/>
                </a:cxn>
                <a:cxn ang="0">
                  <a:pos x="103" y="2"/>
                </a:cxn>
                <a:cxn ang="0">
                  <a:pos x="130" y="10"/>
                </a:cxn>
                <a:cxn ang="0">
                  <a:pos x="159" y="24"/>
                </a:cxn>
                <a:cxn ang="0">
                  <a:pos x="189" y="43"/>
                </a:cxn>
                <a:cxn ang="0">
                  <a:pos x="219" y="69"/>
                </a:cxn>
              </a:cxnLst>
              <a:rect l="0" t="0" r="r" b="b"/>
              <a:pathLst>
                <a:path w="307" h="305">
                  <a:moveTo>
                    <a:pt x="235" y="86"/>
                  </a:moveTo>
                  <a:lnTo>
                    <a:pt x="250" y="103"/>
                  </a:lnTo>
                  <a:lnTo>
                    <a:pt x="263" y="119"/>
                  </a:lnTo>
                  <a:lnTo>
                    <a:pt x="274" y="135"/>
                  </a:lnTo>
                  <a:lnTo>
                    <a:pt x="284" y="152"/>
                  </a:lnTo>
                  <a:lnTo>
                    <a:pt x="292" y="167"/>
                  </a:lnTo>
                  <a:lnTo>
                    <a:pt x="298" y="182"/>
                  </a:lnTo>
                  <a:lnTo>
                    <a:pt x="302" y="197"/>
                  </a:lnTo>
                  <a:lnTo>
                    <a:pt x="305" y="210"/>
                  </a:lnTo>
                  <a:lnTo>
                    <a:pt x="307" y="223"/>
                  </a:lnTo>
                  <a:lnTo>
                    <a:pt x="306" y="234"/>
                  </a:lnTo>
                  <a:lnTo>
                    <a:pt x="305" y="246"/>
                  </a:lnTo>
                  <a:lnTo>
                    <a:pt x="302" y="257"/>
                  </a:lnTo>
                  <a:lnTo>
                    <a:pt x="298" y="266"/>
                  </a:lnTo>
                  <a:lnTo>
                    <a:pt x="293" y="275"/>
                  </a:lnTo>
                  <a:lnTo>
                    <a:pt x="287" y="282"/>
                  </a:lnTo>
                  <a:lnTo>
                    <a:pt x="280" y="289"/>
                  </a:lnTo>
                  <a:lnTo>
                    <a:pt x="271" y="294"/>
                  </a:lnTo>
                  <a:lnTo>
                    <a:pt x="262" y="299"/>
                  </a:lnTo>
                  <a:lnTo>
                    <a:pt x="252" y="302"/>
                  </a:lnTo>
                  <a:lnTo>
                    <a:pt x="241" y="304"/>
                  </a:lnTo>
                  <a:lnTo>
                    <a:pt x="229" y="305"/>
                  </a:lnTo>
                  <a:lnTo>
                    <a:pt x="216" y="304"/>
                  </a:lnTo>
                  <a:lnTo>
                    <a:pt x="204" y="303"/>
                  </a:lnTo>
                  <a:lnTo>
                    <a:pt x="191" y="299"/>
                  </a:lnTo>
                  <a:lnTo>
                    <a:pt x="177" y="295"/>
                  </a:lnTo>
                  <a:lnTo>
                    <a:pt x="162" y="289"/>
                  </a:lnTo>
                  <a:lnTo>
                    <a:pt x="148" y="282"/>
                  </a:lnTo>
                  <a:lnTo>
                    <a:pt x="133" y="273"/>
                  </a:lnTo>
                  <a:lnTo>
                    <a:pt x="117" y="262"/>
                  </a:lnTo>
                  <a:lnTo>
                    <a:pt x="102" y="249"/>
                  </a:lnTo>
                  <a:lnTo>
                    <a:pt x="88" y="235"/>
                  </a:lnTo>
                  <a:lnTo>
                    <a:pt x="73" y="220"/>
                  </a:lnTo>
                  <a:lnTo>
                    <a:pt x="57" y="203"/>
                  </a:lnTo>
                  <a:lnTo>
                    <a:pt x="43" y="185"/>
                  </a:lnTo>
                  <a:lnTo>
                    <a:pt x="32" y="169"/>
                  </a:lnTo>
                  <a:lnTo>
                    <a:pt x="23" y="154"/>
                  </a:lnTo>
                  <a:lnTo>
                    <a:pt x="15" y="138"/>
                  </a:lnTo>
                  <a:lnTo>
                    <a:pt x="8" y="123"/>
                  </a:lnTo>
                  <a:lnTo>
                    <a:pt x="4" y="109"/>
                  </a:lnTo>
                  <a:lnTo>
                    <a:pt x="1" y="96"/>
                  </a:lnTo>
                  <a:lnTo>
                    <a:pt x="0" y="83"/>
                  </a:lnTo>
                  <a:lnTo>
                    <a:pt x="0" y="70"/>
                  </a:lnTo>
                  <a:lnTo>
                    <a:pt x="1" y="59"/>
                  </a:lnTo>
                  <a:lnTo>
                    <a:pt x="4" y="49"/>
                  </a:lnTo>
                  <a:lnTo>
                    <a:pt x="8" y="39"/>
                  </a:lnTo>
                  <a:lnTo>
                    <a:pt x="14" y="31"/>
                  </a:lnTo>
                  <a:lnTo>
                    <a:pt x="20" y="23"/>
                  </a:lnTo>
                  <a:lnTo>
                    <a:pt x="27" y="16"/>
                  </a:lnTo>
                  <a:lnTo>
                    <a:pt x="36" y="10"/>
                  </a:lnTo>
                  <a:lnTo>
                    <a:pt x="45" y="6"/>
                  </a:lnTo>
                  <a:lnTo>
                    <a:pt x="55" y="3"/>
                  </a:lnTo>
                  <a:lnTo>
                    <a:pt x="66" y="1"/>
                  </a:lnTo>
                  <a:lnTo>
                    <a:pt x="78" y="0"/>
                  </a:lnTo>
                  <a:lnTo>
                    <a:pt x="90" y="0"/>
                  </a:lnTo>
                  <a:lnTo>
                    <a:pt x="103" y="2"/>
                  </a:lnTo>
                  <a:lnTo>
                    <a:pt x="116" y="5"/>
                  </a:lnTo>
                  <a:lnTo>
                    <a:pt x="130" y="10"/>
                  </a:lnTo>
                  <a:lnTo>
                    <a:pt x="144" y="16"/>
                  </a:lnTo>
                  <a:lnTo>
                    <a:pt x="159" y="24"/>
                  </a:lnTo>
                  <a:lnTo>
                    <a:pt x="174" y="33"/>
                  </a:lnTo>
                  <a:lnTo>
                    <a:pt x="189" y="43"/>
                  </a:lnTo>
                  <a:lnTo>
                    <a:pt x="204" y="56"/>
                  </a:lnTo>
                  <a:lnTo>
                    <a:pt x="219" y="69"/>
                  </a:lnTo>
                  <a:lnTo>
                    <a:pt x="235" y="8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79" name="Freeform 55"/>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0" name="Freeform 56"/>
            <p:cNvSpPr>
              <a:spLocks/>
            </p:cNvSpPr>
            <p:nvPr/>
          </p:nvSpPr>
          <p:spPr bwMode="auto">
            <a:xfrm>
              <a:off x="4452938" y="3808413"/>
              <a:ext cx="17463" cy="12700"/>
            </a:xfrm>
            <a:custGeom>
              <a:avLst/>
              <a:gdLst/>
              <a:ahLst/>
              <a:cxnLst>
                <a:cxn ang="0">
                  <a:pos x="240" y="38"/>
                </a:cxn>
                <a:cxn ang="0">
                  <a:pos x="271" y="60"/>
                </a:cxn>
                <a:cxn ang="0">
                  <a:pos x="296" y="82"/>
                </a:cxn>
                <a:cxn ang="0">
                  <a:pos x="313" y="106"/>
                </a:cxn>
                <a:cxn ang="0">
                  <a:pos x="324" y="129"/>
                </a:cxn>
                <a:cxn ang="0">
                  <a:pos x="328" y="151"/>
                </a:cxn>
                <a:cxn ang="0">
                  <a:pos x="327" y="173"/>
                </a:cxn>
                <a:cxn ang="0">
                  <a:pos x="321" y="193"/>
                </a:cxn>
                <a:cxn ang="0">
                  <a:pos x="310" y="210"/>
                </a:cxn>
                <a:cxn ang="0">
                  <a:pos x="295" y="226"/>
                </a:cxn>
                <a:cxn ang="0">
                  <a:pos x="274" y="238"/>
                </a:cxn>
                <a:cxn ang="0">
                  <a:pos x="251" y="245"/>
                </a:cxn>
                <a:cxn ang="0">
                  <a:pos x="223" y="249"/>
                </a:cxn>
                <a:cxn ang="0">
                  <a:pos x="193" y="248"/>
                </a:cxn>
                <a:cxn ang="0">
                  <a:pos x="160" y="242"/>
                </a:cxn>
                <a:cxn ang="0">
                  <a:pos x="124" y="230"/>
                </a:cxn>
                <a:cxn ang="0">
                  <a:pos x="88" y="211"/>
                </a:cxn>
                <a:cxn ang="0">
                  <a:pos x="57" y="190"/>
                </a:cxn>
                <a:cxn ang="0">
                  <a:pos x="33" y="168"/>
                </a:cxn>
                <a:cxn ang="0">
                  <a:pos x="15" y="144"/>
                </a:cxn>
                <a:cxn ang="0">
                  <a:pos x="5" y="121"/>
                </a:cxn>
                <a:cxn ang="0">
                  <a:pos x="0" y="98"/>
                </a:cxn>
                <a:cxn ang="0">
                  <a:pos x="1" y="77"/>
                </a:cxn>
                <a:cxn ang="0">
                  <a:pos x="7" y="57"/>
                </a:cxn>
                <a:cxn ang="0">
                  <a:pos x="18" y="39"/>
                </a:cxn>
                <a:cxn ang="0">
                  <a:pos x="34" y="24"/>
                </a:cxn>
                <a:cxn ang="0">
                  <a:pos x="54" y="12"/>
                </a:cxn>
                <a:cxn ang="0">
                  <a:pos x="78" y="4"/>
                </a:cxn>
                <a:cxn ang="0">
                  <a:pos x="105" y="1"/>
                </a:cxn>
                <a:cxn ang="0">
                  <a:pos x="135" y="1"/>
                </a:cxn>
                <a:cxn ang="0">
                  <a:pos x="167" y="8"/>
                </a:cxn>
                <a:cxn ang="0">
                  <a:pos x="203" y="20"/>
                </a:cxn>
              </a:cxnLst>
              <a:rect l="0" t="0" r="r" b="b"/>
              <a:pathLst>
                <a:path w="329" h="249">
                  <a:moveTo>
                    <a:pt x="221" y="28"/>
                  </a:moveTo>
                  <a:lnTo>
                    <a:pt x="240" y="38"/>
                  </a:lnTo>
                  <a:lnTo>
                    <a:pt x="256" y="49"/>
                  </a:lnTo>
                  <a:lnTo>
                    <a:pt x="271" y="60"/>
                  </a:lnTo>
                  <a:lnTo>
                    <a:pt x="284" y="71"/>
                  </a:lnTo>
                  <a:lnTo>
                    <a:pt x="296" y="82"/>
                  </a:lnTo>
                  <a:lnTo>
                    <a:pt x="305" y="94"/>
                  </a:lnTo>
                  <a:lnTo>
                    <a:pt x="313" y="106"/>
                  </a:lnTo>
                  <a:lnTo>
                    <a:pt x="319" y="117"/>
                  </a:lnTo>
                  <a:lnTo>
                    <a:pt x="324" y="129"/>
                  </a:lnTo>
                  <a:lnTo>
                    <a:pt x="327" y="140"/>
                  </a:lnTo>
                  <a:lnTo>
                    <a:pt x="328" y="151"/>
                  </a:lnTo>
                  <a:lnTo>
                    <a:pt x="329" y="163"/>
                  </a:lnTo>
                  <a:lnTo>
                    <a:pt x="327" y="173"/>
                  </a:lnTo>
                  <a:lnTo>
                    <a:pt x="325" y="183"/>
                  </a:lnTo>
                  <a:lnTo>
                    <a:pt x="321" y="193"/>
                  </a:lnTo>
                  <a:lnTo>
                    <a:pt x="316" y="202"/>
                  </a:lnTo>
                  <a:lnTo>
                    <a:pt x="310" y="210"/>
                  </a:lnTo>
                  <a:lnTo>
                    <a:pt x="303" y="219"/>
                  </a:lnTo>
                  <a:lnTo>
                    <a:pt x="295" y="226"/>
                  </a:lnTo>
                  <a:lnTo>
                    <a:pt x="284" y="232"/>
                  </a:lnTo>
                  <a:lnTo>
                    <a:pt x="274" y="238"/>
                  </a:lnTo>
                  <a:lnTo>
                    <a:pt x="263" y="242"/>
                  </a:lnTo>
                  <a:lnTo>
                    <a:pt x="251" y="245"/>
                  </a:lnTo>
                  <a:lnTo>
                    <a:pt x="238" y="248"/>
                  </a:lnTo>
                  <a:lnTo>
                    <a:pt x="223" y="249"/>
                  </a:lnTo>
                  <a:lnTo>
                    <a:pt x="208" y="249"/>
                  </a:lnTo>
                  <a:lnTo>
                    <a:pt x="193" y="248"/>
                  </a:lnTo>
                  <a:lnTo>
                    <a:pt x="176" y="246"/>
                  </a:lnTo>
                  <a:lnTo>
                    <a:pt x="160" y="242"/>
                  </a:lnTo>
                  <a:lnTo>
                    <a:pt x="143" y="237"/>
                  </a:lnTo>
                  <a:lnTo>
                    <a:pt x="124" y="230"/>
                  </a:lnTo>
                  <a:lnTo>
                    <a:pt x="106" y="222"/>
                  </a:lnTo>
                  <a:lnTo>
                    <a:pt x="88" y="211"/>
                  </a:lnTo>
                  <a:lnTo>
                    <a:pt x="71" y="200"/>
                  </a:lnTo>
                  <a:lnTo>
                    <a:pt x="57" y="190"/>
                  </a:lnTo>
                  <a:lnTo>
                    <a:pt x="44" y="179"/>
                  </a:lnTo>
                  <a:lnTo>
                    <a:pt x="33" y="168"/>
                  </a:lnTo>
                  <a:lnTo>
                    <a:pt x="24" y="155"/>
                  </a:lnTo>
                  <a:lnTo>
                    <a:pt x="15" y="144"/>
                  </a:lnTo>
                  <a:lnTo>
                    <a:pt x="9" y="132"/>
                  </a:lnTo>
                  <a:lnTo>
                    <a:pt x="5" y="121"/>
                  </a:lnTo>
                  <a:lnTo>
                    <a:pt x="2" y="110"/>
                  </a:lnTo>
                  <a:lnTo>
                    <a:pt x="0" y="98"/>
                  </a:lnTo>
                  <a:lnTo>
                    <a:pt x="0" y="87"/>
                  </a:lnTo>
                  <a:lnTo>
                    <a:pt x="1" y="77"/>
                  </a:lnTo>
                  <a:lnTo>
                    <a:pt x="3" y="67"/>
                  </a:lnTo>
                  <a:lnTo>
                    <a:pt x="7" y="57"/>
                  </a:lnTo>
                  <a:lnTo>
                    <a:pt x="12" y="48"/>
                  </a:lnTo>
                  <a:lnTo>
                    <a:pt x="18" y="39"/>
                  </a:lnTo>
                  <a:lnTo>
                    <a:pt x="26" y="31"/>
                  </a:lnTo>
                  <a:lnTo>
                    <a:pt x="34" y="24"/>
                  </a:lnTo>
                  <a:lnTo>
                    <a:pt x="44" y="18"/>
                  </a:lnTo>
                  <a:lnTo>
                    <a:pt x="54" y="12"/>
                  </a:lnTo>
                  <a:lnTo>
                    <a:pt x="65" y="8"/>
                  </a:lnTo>
                  <a:lnTo>
                    <a:pt x="78" y="4"/>
                  </a:lnTo>
                  <a:lnTo>
                    <a:pt x="91" y="2"/>
                  </a:lnTo>
                  <a:lnTo>
                    <a:pt x="105" y="1"/>
                  </a:lnTo>
                  <a:lnTo>
                    <a:pt x="119" y="0"/>
                  </a:lnTo>
                  <a:lnTo>
                    <a:pt x="135" y="1"/>
                  </a:lnTo>
                  <a:lnTo>
                    <a:pt x="151" y="4"/>
                  </a:lnTo>
                  <a:lnTo>
                    <a:pt x="167" y="8"/>
                  </a:lnTo>
                  <a:lnTo>
                    <a:pt x="185" y="13"/>
                  </a:lnTo>
                  <a:lnTo>
                    <a:pt x="203" y="20"/>
                  </a:lnTo>
                  <a:lnTo>
                    <a:pt x="221" y="28"/>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1" name="Freeform 57"/>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2" name="Freeform 58"/>
            <p:cNvSpPr>
              <a:spLocks/>
            </p:cNvSpPr>
            <p:nvPr/>
          </p:nvSpPr>
          <p:spPr bwMode="auto">
            <a:xfrm>
              <a:off x="4467225" y="3798888"/>
              <a:ext cx="15875" cy="11113"/>
            </a:xfrm>
            <a:custGeom>
              <a:avLst/>
              <a:gdLst/>
              <a:ahLst/>
              <a:cxnLst>
                <a:cxn ang="0">
                  <a:pos x="216" y="16"/>
                </a:cxn>
                <a:cxn ang="0">
                  <a:pos x="248" y="30"/>
                </a:cxn>
                <a:cxn ang="0">
                  <a:pos x="274" y="47"/>
                </a:cxn>
                <a:cxn ang="0">
                  <a:pos x="293" y="65"/>
                </a:cxn>
                <a:cxn ang="0">
                  <a:pos x="307" y="84"/>
                </a:cxn>
                <a:cxn ang="0">
                  <a:pos x="314" y="104"/>
                </a:cxn>
                <a:cxn ang="0">
                  <a:pos x="317" y="123"/>
                </a:cxn>
                <a:cxn ang="0">
                  <a:pos x="314" y="142"/>
                </a:cxn>
                <a:cxn ang="0">
                  <a:pos x="307" y="161"/>
                </a:cxn>
                <a:cxn ang="0">
                  <a:pos x="295" y="177"/>
                </a:cxn>
                <a:cxn ang="0">
                  <a:pos x="278" y="191"/>
                </a:cxn>
                <a:cxn ang="0">
                  <a:pos x="257" y="202"/>
                </a:cxn>
                <a:cxn ang="0">
                  <a:pos x="233" y="210"/>
                </a:cxn>
                <a:cxn ang="0">
                  <a:pos x="204" y="214"/>
                </a:cxn>
                <a:cxn ang="0">
                  <a:pos x="173" y="214"/>
                </a:cxn>
                <a:cxn ang="0">
                  <a:pos x="137" y="209"/>
                </a:cxn>
                <a:cxn ang="0">
                  <a:pos x="100" y="198"/>
                </a:cxn>
                <a:cxn ang="0">
                  <a:pos x="69" y="183"/>
                </a:cxn>
                <a:cxn ang="0">
                  <a:pos x="43" y="167"/>
                </a:cxn>
                <a:cxn ang="0">
                  <a:pos x="24" y="148"/>
                </a:cxn>
                <a:cxn ang="0">
                  <a:pos x="11" y="129"/>
                </a:cxn>
                <a:cxn ang="0">
                  <a:pos x="3" y="110"/>
                </a:cxn>
                <a:cxn ang="0">
                  <a:pos x="0" y="89"/>
                </a:cxn>
                <a:cxn ang="0">
                  <a:pos x="3" y="71"/>
                </a:cxn>
                <a:cxn ang="0">
                  <a:pos x="12" y="53"/>
                </a:cxn>
                <a:cxn ang="0">
                  <a:pos x="24" y="36"/>
                </a:cxn>
                <a:cxn ang="0">
                  <a:pos x="40" y="22"/>
                </a:cxn>
                <a:cxn ang="0">
                  <a:pos x="62" y="11"/>
                </a:cxn>
                <a:cxn ang="0">
                  <a:pos x="86" y="4"/>
                </a:cxn>
                <a:cxn ang="0">
                  <a:pos x="115" y="0"/>
                </a:cxn>
                <a:cxn ang="0">
                  <a:pos x="145" y="0"/>
                </a:cxn>
                <a:cxn ang="0">
                  <a:pos x="180" y="6"/>
                </a:cxn>
              </a:cxnLst>
              <a:rect l="0" t="0" r="r" b="b"/>
              <a:pathLst>
                <a:path w="317" h="215">
                  <a:moveTo>
                    <a:pt x="198" y="11"/>
                  </a:moveTo>
                  <a:lnTo>
                    <a:pt x="216" y="16"/>
                  </a:lnTo>
                  <a:lnTo>
                    <a:pt x="233" y="23"/>
                  </a:lnTo>
                  <a:lnTo>
                    <a:pt x="248" y="30"/>
                  </a:lnTo>
                  <a:lnTo>
                    <a:pt x="262" y="39"/>
                  </a:lnTo>
                  <a:lnTo>
                    <a:pt x="274" y="47"/>
                  </a:lnTo>
                  <a:lnTo>
                    <a:pt x="285" y="56"/>
                  </a:lnTo>
                  <a:lnTo>
                    <a:pt x="293" y="65"/>
                  </a:lnTo>
                  <a:lnTo>
                    <a:pt x="301" y="74"/>
                  </a:lnTo>
                  <a:lnTo>
                    <a:pt x="307" y="84"/>
                  </a:lnTo>
                  <a:lnTo>
                    <a:pt x="311" y="93"/>
                  </a:lnTo>
                  <a:lnTo>
                    <a:pt x="314" y="104"/>
                  </a:lnTo>
                  <a:lnTo>
                    <a:pt x="316" y="114"/>
                  </a:lnTo>
                  <a:lnTo>
                    <a:pt x="317" y="123"/>
                  </a:lnTo>
                  <a:lnTo>
                    <a:pt x="316" y="133"/>
                  </a:lnTo>
                  <a:lnTo>
                    <a:pt x="314" y="142"/>
                  </a:lnTo>
                  <a:lnTo>
                    <a:pt x="311" y="151"/>
                  </a:lnTo>
                  <a:lnTo>
                    <a:pt x="307" y="161"/>
                  </a:lnTo>
                  <a:lnTo>
                    <a:pt x="301" y="169"/>
                  </a:lnTo>
                  <a:lnTo>
                    <a:pt x="295" y="177"/>
                  </a:lnTo>
                  <a:lnTo>
                    <a:pt x="287" y="185"/>
                  </a:lnTo>
                  <a:lnTo>
                    <a:pt x="278" y="191"/>
                  </a:lnTo>
                  <a:lnTo>
                    <a:pt x="268" y="197"/>
                  </a:lnTo>
                  <a:lnTo>
                    <a:pt x="257" y="202"/>
                  </a:lnTo>
                  <a:lnTo>
                    <a:pt x="245" y="207"/>
                  </a:lnTo>
                  <a:lnTo>
                    <a:pt x="233" y="210"/>
                  </a:lnTo>
                  <a:lnTo>
                    <a:pt x="219" y="213"/>
                  </a:lnTo>
                  <a:lnTo>
                    <a:pt x="204" y="214"/>
                  </a:lnTo>
                  <a:lnTo>
                    <a:pt x="189" y="215"/>
                  </a:lnTo>
                  <a:lnTo>
                    <a:pt x="173" y="214"/>
                  </a:lnTo>
                  <a:lnTo>
                    <a:pt x="155" y="212"/>
                  </a:lnTo>
                  <a:lnTo>
                    <a:pt x="137" y="209"/>
                  </a:lnTo>
                  <a:lnTo>
                    <a:pt x="119" y="204"/>
                  </a:lnTo>
                  <a:lnTo>
                    <a:pt x="100" y="198"/>
                  </a:lnTo>
                  <a:lnTo>
                    <a:pt x="84" y="191"/>
                  </a:lnTo>
                  <a:lnTo>
                    <a:pt x="69" y="183"/>
                  </a:lnTo>
                  <a:lnTo>
                    <a:pt x="55" y="175"/>
                  </a:lnTo>
                  <a:lnTo>
                    <a:pt x="43" y="167"/>
                  </a:lnTo>
                  <a:lnTo>
                    <a:pt x="33" y="158"/>
                  </a:lnTo>
                  <a:lnTo>
                    <a:pt x="24" y="148"/>
                  </a:lnTo>
                  <a:lnTo>
                    <a:pt x="17" y="139"/>
                  </a:lnTo>
                  <a:lnTo>
                    <a:pt x="11" y="129"/>
                  </a:lnTo>
                  <a:lnTo>
                    <a:pt x="7" y="119"/>
                  </a:lnTo>
                  <a:lnTo>
                    <a:pt x="3" y="110"/>
                  </a:lnTo>
                  <a:lnTo>
                    <a:pt x="1" y="100"/>
                  </a:lnTo>
                  <a:lnTo>
                    <a:pt x="0" y="89"/>
                  </a:lnTo>
                  <a:lnTo>
                    <a:pt x="1" y="80"/>
                  </a:lnTo>
                  <a:lnTo>
                    <a:pt x="3" y="71"/>
                  </a:lnTo>
                  <a:lnTo>
                    <a:pt x="8" y="62"/>
                  </a:lnTo>
                  <a:lnTo>
                    <a:pt x="12" y="53"/>
                  </a:lnTo>
                  <a:lnTo>
                    <a:pt x="17" y="45"/>
                  </a:lnTo>
                  <a:lnTo>
                    <a:pt x="24" y="36"/>
                  </a:lnTo>
                  <a:lnTo>
                    <a:pt x="32" y="29"/>
                  </a:lnTo>
                  <a:lnTo>
                    <a:pt x="40" y="22"/>
                  </a:lnTo>
                  <a:lnTo>
                    <a:pt x="50" y="17"/>
                  </a:lnTo>
                  <a:lnTo>
                    <a:pt x="62" y="11"/>
                  </a:lnTo>
                  <a:lnTo>
                    <a:pt x="73" y="7"/>
                  </a:lnTo>
                  <a:lnTo>
                    <a:pt x="86" y="4"/>
                  </a:lnTo>
                  <a:lnTo>
                    <a:pt x="99" y="1"/>
                  </a:lnTo>
                  <a:lnTo>
                    <a:pt x="115" y="0"/>
                  </a:lnTo>
                  <a:lnTo>
                    <a:pt x="130" y="0"/>
                  </a:lnTo>
                  <a:lnTo>
                    <a:pt x="145" y="0"/>
                  </a:lnTo>
                  <a:lnTo>
                    <a:pt x="162" y="3"/>
                  </a:lnTo>
                  <a:lnTo>
                    <a:pt x="180" y="6"/>
                  </a:lnTo>
                  <a:lnTo>
                    <a:pt x="198" y="1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3" name="Freeform 59"/>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4" name="Freeform 60"/>
            <p:cNvSpPr>
              <a:spLocks/>
            </p:cNvSpPr>
            <p:nvPr/>
          </p:nvSpPr>
          <p:spPr bwMode="auto">
            <a:xfrm>
              <a:off x="4481513" y="3789363"/>
              <a:ext cx="14288" cy="9525"/>
            </a:xfrm>
            <a:custGeom>
              <a:avLst/>
              <a:gdLst/>
              <a:ahLst/>
              <a:cxnLst>
                <a:cxn ang="0">
                  <a:pos x="185" y="10"/>
                </a:cxn>
                <a:cxn ang="0">
                  <a:pos x="215" y="20"/>
                </a:cxn>
                <a:cxn ang="0">
                  <a:pos x="240" y="32"/>
                </a:cxn>
                <a:cxn ang="0">
                  <a:pos x="258" y="47"/>
                </a:cxn>
                <a:cxn ang="0">
                  <a:pos x="273" y="63"/>
                </a:cxn>
                <a:cxn ang="0">
                  <a:pos x="281" y="80"/>
                </a:cxn>
                <a:cxn ang="0">
                  <a:pos x="285" y="97"/>
                </a:cxn>
                <a:cxn ang="0">
                  <a:pos x="284" y="114"/>
                </a:cxn>
                <a:cxn ang="0">
                  <a:pos x="279" y="131"/>
                </a:cxn>
                <a:cxn ang="0">
                  <a:pos x="270" y="146"/>
                </a:cxn>
                <a:cxn ang="0">
                  <a:pos x="256" y="159"/>
                </a:cxn>
                <a:cxn ang="0">
                  <a:pos x="238" y="171"/>
                </a:cxn>
                <a:cxn ang="0">
                  <a:pos x="218" y="180"/>
                </a:cxn>
                <a:cxn ang="0">
                  <a:pos x="193" y="186"/>
                </a:cxn>
                <a:cxn ang="0">
                  <a:pos x="165" y="188"/>
                </a:cxn>
                <a:cxn ang="0">
                  <a:pos x="134" y="186"/>
                </a:cxn>
                <a:cxn ang="0">
                  <a:pos x="99" y="178"/>
                </a:cxn>
                <a:cxn ang="0">
                  <a:pos x="70" y="168"/>
                </a:cxn>
                <a:cxn ang="0">
                  <a:pos x="45" y="156"/>
                </a:cxn>
                <a:cxn ang="0">
                  <a:pos x="27" y="142"/>
                </a:cxn>
                <a:cxn ang="0">
                  <a:pos x="13" y="126"/>
                </a:cxn>
                <a:cxn ang="0">
                  <a:pos x="5" y="108"/>
                </a:cxn>
                <a:cxn ang="0">
                  <a:pos x="0" y="92"/>
                </a:cxn>
                <a:cxn ang="0">
                  <a:pos x="1" y="75"/>
                </a:cxn>
                <a:cxn ang="0">
                  <a:pos x="7" y="58"/>
                </a:cxn>
                <a:cxn ang="0">
                  <a:pos x="16" y="43"/>
                </a:cxn>
                <a:cxn ang="0">
                  <a:pos x="29" y="29"/>
                </a:cxn>
                <a:cxn ang="0">
                  <a:pos x="46" y="18"/>
                </a:cxn>
                <a:cxn ang="0">
                  <a:pos x="68" y="9"/>
                </a:cxn>
                <a:cxn ang="0">
                  <a:pos x="92" y="3"/>
                </a:cxn>
                <a:cxn ang="0">
                  <a:pos x="121" y="0"/>
                </a:cxn>
                <a:cxn ang="0">
                  <a:pos x="151" y="3"/>
                </a:cxn>
              </a:cxnLst>
              <a:rect l="0" t="0" r="r" b="b"/>
              <a:pathLst>
                <a:path w="285" h="188">
                  <a:moveTo>
                    <a:pt x="169" y="6"/>
                  </a:moveTo>
                  <a:lnTo>
                    <a:pt x="185" y="10"/>
                  </a:lnTo>
                  <a:lnTo>
                    <a:pt x="201" y="15"/>
                  </a:lnTo>
                  <a:lnTo>
                    <a:pt x="215" y="20"/>
                  </a:lnTo>
                  <a:lnTo>
                    <a:pt x="228" y="26"/>
                  </a:lnTo>
                  <a:lnTo>
                    <a:pt x="240" y="32"/>
                  </a:lnTo>
                  <a:lnTo>
                    <a:pt x="249" y="39"/>
                  </a:lnTo>
                  <a:lnTo>
                    <a:pt x="258" y="47"/>
                  </a:lnTo>
                  <a:lnTo>
                    <a:pt x="265" y="54"/>
                  </a:lnTo>
                  <a:lnTo>
                    <a:pt x="273" y="63"/>
                  </a:lnTo>
                  <a:lnTo>
                    <a:pt x="277" y="72"/>
                  </a:lnTo>
                  <a:lnTo>
                    <a:pt x="281" y="80"/>
                  </a:lnTo>
                  <a:lnTo>
                    <a:pt x="284" y="88"/>
                  </a:lnTo>
                  <a:lnTo>
                    <a:pt x="285" y="97"/>
                  </a:lnTo>
                  <a:lnTo>
                    <a:pt x="285" y="105"/>
                  </a:lnTo>
                  <a:lnTo>
                    <a:pt x="284" y="114"/>
                  </a:lnTo>
                  <a:lnTo>
                    <a:pt x="282" y="123"/>
                  </a:lnTo>
                  <a:lnTo>
                    <a:pt x="279" y="131"/>
                  </a:lnTo>
                  <a:lnTo>
                    <a:pt x="275" y="139"/>
                  </a:lnTo>
                  <a:lnTo>
                    <a:pt x="270" y="146"/>
                  </a:lnTo>
                  <a:lnTo>
                    <a:pt x="263" y="153"/>
                  </a:lnTo>
                  <a:lnTo>
                    <a:pt x="256" y="159"/>
                  </a:lnTo>
                  <a:lnTo>
                    <a:pt x="248" y="165"/>
                  </a:lnTo>
                  <a:lnTo>
                    <a:pt x="238" y="171"/>
                  </a:lnTo>
                  <a:lnTo>
                    <a:pt x="229" y="175"/>
                  </a:lnTo>
                  <a:lnTo>
                    <a:pt x="218" y="180"/>
                  </a:lnTo>
                  <a:lnTo>
                    <a:pt x="205" y="184"/>
                  </a:lnTo>
                  <a:lnTo>
                    <a:pt x="193" y="186"/>
                  </a:lnTo>
                  <a:lnTo>
                    <a:pt x="179" y="188"/>
                  </a:lnTo>
                  <a:lnTo>
                    <a:pt x="165" y="188"/>
                  </a:lnTo>
                  <a:lnTo>
                    <a:pt x="149" y="188"/>
                  </a:lnTo>
                  <a:lnTo>
                    <a:pt x="134" y="186"/>
                  </a:lnTo>
                  <a:lnTo>
                    <a:pt x="117" y="183"/>
                  </a:lnTo>
                  <a:lnTo>
                    <a:pt x="99" y="178"/>
                  </a:lnTo>
                  <a:lnTo>
                    <a:pt x="84" y="174"/>
                  </a:lnTo>
                  <a:lnTo>
                    <a:pt x="70" y="168"/>
                  </a:lnTo>
                  <a:lnTo>
                    <a:pt x="58" y="162"/>
                  </a:lnTo>
                  <a:lnTo>
                    <a:pt x="45" y="156"/>
                  </a:lnTo>
                  <a:lnTo>
                    <a:pt x="35" y="149"/>
                  </a:lnTo>
                  <a:lnTo>
                    <a:pt x="27" y="142"/>
                  </a:lnTo>
                  <a:lnTo>
                    <a:pt x="19" y="134"/>
                  </a:lnTo>
                  <a:lnTo>
                    <a:pt x="13" y="126"/>
                  </a:lnTo>
                  <a:lnTo>
                    <a:pt x="8" y="117"/>
                  </a:lnTo>
                  <a:lnTo>
                    <a:pt x="5" y="108"/>
                  </a:lnTo>
                  <a:lnTo>
                    <a:pt x="1" y="100"/>
                  </a:lnTo>
                  <a:lnTo>
                    <a:pt x="0" y="92"/>
                  </a:lnTo>
                  <a:lnTo>
                    <a:pt x="0" y="83"/>
                  </a:lnTo>
                  <a:lnTo>
                    <a:pt x="1" y="75"/>
                  </a:lnTo>
                  <a:lnTo>
                    <a:pt x="4" y="67"/>
                  </a:lnTo>
                  <a:lnTo>
                    <a:pt x="7" y="58"/>
                  </a:lnTo>
                  <a:lnTo>
                    <a:pt x="11" y="50"/>
                  </a:lnTo>
                  <a:lnTo>
                    <a:pt x="16" y="43"/>
                  </a:lnTo>
                  <a:lnTo>
                    <a:pt x="22" y="36"/>
                  </a:lnTo>
                  <a:lnTo>
                    <a:pt x="29" y="29"/>
                  </a:lnTo>
                  <a:lnTo>
                    <a:pt x="37" y="23"/>
                  </a:lnTo>
                  <a:lnTo>
                    <a:pt x="46" y="18"/>
                  </a:lnTo>
                  <a:lnTo>
                    <a:pt x="57" y="13"/>
                  </a:lnTo>
                  <a:lnTo>
                    <a:pt x="68" y="9"/>
                  </a:lnTo>
                  <a:lnTo>
                    <a:pt x="80" y="6"/>
                  </a:lnTo>
                  <a:lnTo>
                    <a:pt x="92" y="3"/>
                  </a:lnTo>
                  <a:lnTo>
                    <a:pt x="106" y="2"/>
                  </a:lnTo>
                  <a:lnTo>
                    <a:pt x="121" y="0"/>
                  </a:lnTo>
                  <a:lnTo>
                    <a:pt x="136" y="2"/>
                  </a:lnTo>
                  <a:lnTo>
                    <a:pt x="151" y="3"/>
                  </a:lnTo>
                  <a:lnTo>
                    <a:pt x="169" y="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5" name="Freeform 61"/>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6" name="Freeform 62"/>
            <p:cNvSpPr>
              <a:spLocks/>
            </p:cNvSpPr>
            <p:nvPr/>
          </p:nvSpPr>
          <p:spPr bwMode="auto">
            <a:xfrm>
              <a:off x="4494213" y="3778250"/>
              <a:ext cx="11113" cy="7938"/>
            </a:xfrm>
            <a:custGeom>
              <a:avLst/>
              <a:gdLst/>
              <a:ahLst/>
              <a:cxnLst>
                <a:cxn ang="0">
                  <a:pos x="128" y="1"/>
                </a:cxn>
                <a:cxn ang="0">
                  <a:pos x="153" y="5"/>
                </a:cxn>
                <a:cxn ang="0">
                  <a:pos x="173" y="11"/>
                </a:cxn>
                <a:cxn ang="0">
                  <a:pos x="190" y="20"/>
                </a:cxn>
                <a:cxn ang="0">
                  <a:pos x="202" y="32"/>
                </a:cxn>
                <a:cxn ang="0">
                  <a:pos x="211" y="44"/>
                </a:cxn>
                <a:cxn ang="0">
                  <a:pos x="216" y="57"/>
                </a:cxn>
                <a:cxn ang="0">
                  <a:pos x="217" y="71"/>
                </a:cxn>
                <a:cxn ang="0">
                  <a:pos x="215" y="85"/>
                </a:cxn>
                <a:cxn ang="0">
                  <a:pos x="210" y="99"/>
                </a:cxn>
                <a:cxn ang="0">
                  <a:pos x="202" y="112"/>
                </a:cxn>
                <a:cxn ang="0">
                  <a:pos x="190" y="124"/>
                </a:cxn>
                <a:cxn ang="0">
                  <a:pos x="175" y="134"/>
                </a:cxn>
                <a:cxn ang="0">
                  <a:pos x="157" y="142"/>
                </a:cxn>
                <a:cxn ang="0">
                  <a:pos x="137" y="148"/>
                </a:cxn>
                <a:cxn ang="0">
                  <a:pos x="112" y="151"/>
                </a:cxn>
                <a:cxn ang="0">
                  <a:pos x="86" y="150"/>
                </a:cxn>
                <a:cxn ang="0">
                  <a:pos x="62" y="144"/>
                </a:cxn>
                <a:cxn ang="0">
                  <a:pos x="43" y="137"/>
                </a:cxn>
                <a:cxn ang="0">
                  <a:pos x="28" y="128"/>
                </a:cxn>
                <a:cxn ang="0">
                  <a:pos x="15" y="117"/>
                </a:cxn>
                <a:cxn ang="0">
                  <a:pos x="6" y="105"/>
                </a:cxn>
                <a:cxn ang="0">
                  <a:pos x="1" y="92"/>
                </a:cxn>
                <a:cxn ang="0">
                  <a:pos x="0" y="77"/>
                </a:cxn>
                <a:cxn ang="0">
                  <a:pos x="2" y="64"/>
                </a:cxn>
                <a:cxn ang="0">
                  <a:pos x="7" y="51"/>
                </a:cxn>
                <a:cxn ang="0">
                  <a:pos x="15" y="38"/>
                </a:cxn>
                <a:cxn ang="0">
                  <a:pos x="27" y="26"/>
                </a:cxn>
                <a:cxn ang="0">
                  <a:pos x="42" y="16"/>
                </a:cxn>
                <a:cxn ang="0">
                  <a:pos x="59" y="8"/>
                </a:cxn>
                <a:cxn ang="0">
                  <a:pos x="79" y="3"/>
                </a:cxn>
                <a:cxn ang="0">
                  <a:pos x="103" y="0"/>
                </a:cxn>
              </a:cxnLst>
              <a:rect l="0" t="0" r="r" b="b"/>
              <a:pathLst>
                <a:path w="217" h="151">
                  <a:moveTo>
                    <a:pt x="115" y="0"/>
                  </a:moveTo>
                  <a:lnTo>
                    <a:pt x="128" y="1"/>
                  </a:lnTo>
                  <a:lnTo>
                    <a:pt x="142" y="3"/>
                  </a:lnTo>
                  <a:lnTo>
                    <a:pt x="153" y="5"/>
                  </a:lnTo>
                  <a:lnTo>
                    <a:pt x="163" y="8"/>
                  </a:lnTo>
                  <a:lnTo>
                    <a:pt x="173" y="11"/>
                  </a:lnTo>
                  <a:lnTo>
                    <a:pt x="181" y="16"/>
                  </a:lnTo>
                  <a:lnTo>
                    <a:pt x="190" y="20"/>
                  </a:lnTo>
                  <a:lnTo>
                    <a:pt x="196" y="25"/>
                  </a:lnTo>
                  <a:lnTo>
                    <a:pt x="202" y="32"/>
                  </a:lnTo>
                  <a:lnTo>
                    <a:pt x="207" y="38"/>
                  </a:lnTo>
                  <a:lnTo>
                    <a:pt x="211" y="44"/>
                  </a:lnTo>
                  <a:lnTo>
                    <a:pt x="214" y="51"/>
                  </a:lnTo>
                  <a:lnTo>
                    <a:pt x="216" y="57"/>
                  </a:lnTo>
                  <a:lnTo>
                    <a:pt x="217" y="64"/>
                  </a:lnTo>
                  <a:lnTo>
                    <a:pt x="217" y="71"/>
                  </a:lnTo>
                  <a:lnTo>
                    <a:pt x="217" y="78"/>
                  </a:lnTo>
                  <a:lnTo>
                    <a:pt x="215" y="85"/>
                  </a:lnTo>
                  <a:lnTo>
                    <a:pt x="213" y="93"/>
                  </a:lnTo>
                  <a:lnTo>
                    <a:pt x="210" y="99"/>
                  </a:lnTo>
                  <a:lnTo>
                    <a:pt x="207" y="106"/>
                  </a:lnTo>
                  <a:lnTo>
                    <a:pt x="202" y="112"/>
                  </a:lnTo>
                  <a:lnTo>
                    <a:pt x="197" y="118"/>
                  </a:lnTo>
                  <a:lnTo>
                    <a:pt x="190" y="124"/>
                  </a:lnTo>
                  <a:lnTo>
                    <a:pt x="183" y="129"/>
                  </a:lnTo>
                  <a:lnTo>
                    <a:pt x="175" y="134"/>
                  </a:lnTo>
                  <a:lnTo>
                    <a:pt x="166" y="138"/>
                  </a:lnTo>
                  <a:lnTo>
                    <a:pt x="157" y="142"/>
                  </a:lnTo>
                  <a:lnTo>
                    <a:pt x="147" y="145"/>
                  </a:lnTo>
                  <a:lnTo>
                    <a:pt x="137" y="148"/>
                  </a:lnTo>
                  <a:lnTo>
                    <a:pt x="124" y="150"/>
                  </a:lnTo>
                  <a:lnTo>
                    <a:pt x="112" y="151"/>
                  </a:lnTo>
                  <a:lnTo>
                    <a:pt x="99" y="151"/>
                  </a:lnTo>
                  <a:lnTo>
                    <a:pt x="86" y="150"/>
                  </a:lnTo>
                  <a:lnTo>
                    <a:pt x="73" y="148"/>
                  </a:lnTo>
                  <a:lnTo>
                    <a:pt x="62" y="144"/>
                  </a:lnTo>
                  <a:lnTo>
                    <a:pt x="52" y="141"/>
                  </a:lnTo>
                  <a:lnTo>
                    <a:pt x="43" y="137"/>
                  </a:lnTo>
                  <a:lnTo>
                    <a:pt x="35" y="133"/>
                  </a:lnTo>
                  <a:lnTo>
                    <a:pt x="28" y="128"/>
                  </a:lnTo>
                  <a:lnTo>
                    <a:pt x="20" y="123"/>
                  </a:lnTo>
                  <a:lnTo>
                    <a:pt x="15" y="117"/>
                  </a:lnTo>
                  <a:lnTo>
                    <a:pt x="10" y="111"/>
                  </a:lnTo>
                  <a:lnTo>
                    <a:pt x="6" y="105"/>
                  </a:lnTo>
                  <a:lnTo>
                    <a:pt x="3" y="99"/>
                  </a:lnTo>
                  <a:lnTo>
                    <a:pt x="1" y="92"/>
                  </a:lnTo>
                  <a:lnTo>
                    <a:pt x="0" y="84"/>
                  </a:lnTo>
                  <a:lnTo>
                    <a:pt x="0" y="77"/>
                  </a:lnTo>
                  <a:lnTo>
                    <a:pt x="0" y="71"/>
                  </a:lnTo>
                  <a:lnTo>
                    <a:pt x="2" y="64"/>
                  </a:lnTo>
                  <a:lnTo>
                    <a:pt x="4" y="57"/>
                  </a:lnTo>
                  <a:lnTo>
                    <a:pt x="7" y="51"/>
                  </a:lnTo>
                  <a:lnTo>
                    <a:pt x="10" y="44"/>
                  </a:lnTo>
                  <a:lnTo>
                    <a:pt x="15" y="38"/>
                  </a:lnTo>
                  <a:lnTo>
                    <a:pt x="20" y="32"/>
                  </a:lnTo>
                  <a:lnTo>
                    <a:pt x="27" y="26"/>
                  </a:lnTo>
                  <a:lnTo>
                    <a:pt x="34" y="21"/>
                  </a:lnTo>
                  <a:lnTo>
                    <a:pt x="42" y="16"/>
                  </a:lnTo>
                  <a:lnTo>
                    <a:pt x="50" y="12"/>
                  </a:lnTo>
                  <a:lnTo>
                    <a:pt x="59" y="8"/>
                  </a:lnTo>
                  <a:lnTo>
                    <a:pt x="68" y="5"/>
                  </a:lnTo>
                  <a:lnTo>
                    <a:pt x="79" y="3"/>
                  </a:lnTo>
                  <a:lnTo>
                    <a:pt x="91" y="1"/>
                  </a:lnTo>
                  <a:lnTo>
                    <a:pt x="103" y="0"/>
                  </a:lnTo>
                  <a:lnTo>
                    <a:pt x="115" y="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7" name="Freeform 63"/>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88" name="Freeform 64"/>
            <p:cNvSpPr>
              <a:spLocks/>
            </p:cNvSpPr>
            <p:nvPr/>
          </p:nvSpPr>
          <p:spPr bwMode="auto">
            <a:xfrm>
              <a:off x="4370388" y="3762375"/>
              <a:ext cx="11113" cy="6350"/>
            </a:xfrm>
            <a:custGeom>
              <a:avLst/>
              <a:gdLst/>
              <a:ahLst/>
              <a:cxnLst>
                <a:cxn ang="0">
                  <a:pos x="115" y="142"/>
                </a:cxn>
                <a:cxn ang="0">
                  <a:pos x="87" y="145"/>
                </a:cxn>
                <a:cxn ang="0">
                  <a:pos x="64" y="143"/>
                </a:cxn>
                <a:cxn ang="0">
                  <a:pos x="43" y="139"/>
                </a:cxn>
                <a:cxn ang="0">
                  <a:pos x="27" y="133"/>
                </a:cxn>
                <a:cxn ang="0">
                  <a:pos x="15" y="124"/>
                </a:cxn>
                <a:cxn ang="0">
                  <a:pos x="6" y="113"/>
                </a:cxn>
                <a:cxn ang="0">
                  <a:pos x="2" y="101"/>
                </a:cxn>
                <a:cxn ang="0">
                  <a:pos x="0" y="89"/>
                </a:cxn>
                <a:cxn ang="0">
                  <a:pos x="3" y="75"/>
                </a:cxn>
                <a:cxn ang="0">
                  <a:pos x="9" y="62"/>
                </a:cxn>
                <a:cxn ang="0">
                  <a:pos x="20" y="49"/>
                </a:cxn>
                <a:cxn ang="0">
                  <a:pos x="34" y="37"/>
                </a:cxn>
                <a:cxn ang="0">
                  <a:pos x="52" y="26"/>
                </a:cxn>
                <a:cxn ang="0">
                  <a:pos x="74" y="16"/>
                </a:cxn>
                <a:cxn ang="0">
                  <a:pos x="99" y="9"/>
                </a:cxn>
                <a:cxn ang="0">
                  <a:pos x="129" y="4"/>
                </a:cxn>
                <a:cxn ang="0">
                  <a:pos x="156" y="0"/>
                </a:cxn>
                <a:cxn ang="0">
                  <a:pos x="179" y="3"/>
                </a:cxn>
                <a:cxn ang="0">
                  <a:pos x="198" y="7"/>
                </a:cxn>
                <a:cxn ang="0">
                  <a:pos x="215" y="13"/>
                </a:cxn>
                <a:cxn ang="0">
                  <a:pos x="227" y="22"/>
                </a:cxn>
                <a:cxn ang="0">
                  <a:pos x="236" y="32"/>
                </a:cxn>
                <a:cxn ang="0">
                  <a:pos x="241" y="44"/>
                </a:cxn>
                <a:cxn ang="0">
                  <a:pos x="242" y="57"/>
                </a:cxn>
                <a:cxn ang="0">
                  <a:pos x="239" y="71"/>
                </a:cxn>
                <a:cxn ang="0">
                  <a:pos x="233" y="84"/>
                </a:cxn>
                <a:cxn ang="0">
                  <a:pos x="223" y="96"/>
                </a:cxn>
                <a:cxn ang="0">
                  <a:pos x="210" y="108"/>
                </a:cxn>
                <a:cxn ang="0">
                  <a:pos x="191" y="119"/>
                </a:cxn>
                <a:cxn ang="0">
                  <a:pos x="170" y="130"/>
                </a:cxn>
                <a:cxn ang="0">
                  <a:pos x="144" y="137"/>
                </a:cxn>
              </a:cxnLst>
              <a:rect l="0" t="0" r="r" b="b"/>
              <a:pathLst>
                <a:path w="242" h="145">
                  <a:moveTo>
                    <a:pt x="130" y="140"/>
                  </a:moveTo>
                  <a:lnTo>
                    <a:pt x="115" y="142"/>
                  </a:lnTo>
                  <a:lnTo>
                    <a:pt x="100" y="144"/>
                  </a:lnTo>
                  <a:lnTo>
                    <a:pt x="87" y="145"/>
                  </a:lnTo>
                  <a:lnTo>
                    <a:pt x="75" y="144"/>
                  </a:lnTo>
                  <a:lnTo>
                    <a:pt x="64" y="143"/>
                  </a:lnTo>
                  <a:lnTo>
                    <a:pt x="53" y="142"/>
                  </a:lnTo>
                  <a:lnTo>
                    <a:pt x="43" y="139"/>
                  </a:lnTo>
                  <a:lnTo>
                    <a:pt x="35" y="136"/>
                  </a:lnTo>
                  <a:lnTo>
                    <a:pt x="27" y="133"/>
                  </a:lnTo>
                  <a:lnTo>
                    <a:pt x="21" y="129"/>
                  </a:lnTo>
                  <a:lnTo>
                    <a:pt x="15" y="124"/>
                  </a:lnTo>
                  <a:lnTo>
                    <a:pt x="10" y="118"/>
                  </a:lnTo>
                  <a:lnTo>
                    <a:pt x="6" y="113"/>
                  </a:lnTo>
                  <a:lnTo>
                    <a:pt x="3" y="107"/>
                  </a:lnTo>
                  <a:lnTo>
                    <a:pt x="2" y="101"/>
                  </a:lnTo>
                  <a:lnTo>
                    <a:pt x="1" y="95"/>
                  </a:lnTo>
                  <a:lnTo>
                    <a:pt x="0" y="89"/>
                  </a:lnTo>
                  <a:lnTo>
                    <a:pt x="1" y="82"/>
                  </a:lnTo>
                  <a:lnTo>
                    <a:pt x="3" y="75"/>
                  </a:lnTo>
                  <a:lnTo>
                    <a:pt x="6" y="69"/>
                  </a:lnTo>
                  <a:lnTo>
                    <a:pt x="9" y="62"/>
                  </a:lnTo>
                  <a:lnTo>
                    <a:pt x="14" y="55"/>
                  </a:lnTo>
                  <a:lnTo>
                    <a:pt x="20" y="49"/>
                  </a:lnTo>
                  <a:lnTo>
                    <a:pt x="26" y="42"/>
                  </a:lnTo>
                  <a:lnTo>
                    <a:pt x="34" y="37"/>
                  </a:lnTo>
                  <a:lnTo>
                    <a:pt x="42" y="31"/>
                  </a:lnTo>
                  <a:lnTo>
                    <a:pt x="52" y="26"/>
                  </a:lnTo>
                  <a:lnTo>
                    <a:pt x="63" y="21"/>
                  </a:lnTo>
                  <a:lnTo>
                    <a:pt x="74" y="16"/>
                  </a:lnTo>
                  <a:lnTo>
                    <a:pt x="86" y="12"/>
                  </a:lnTo>
                  <a:lnTo>
                    <a:pt x="99" y="9"/>
                  </a:lnTo>
                  <a:lnTo>
                    <a:pt x="114" y="6"/>
                  </a:lnTo>
                  <a:lnTo>
                    <a:pt x="129" y="4"/>
                  </a:lnTo>
                  <a:lnTo>
                    <a:pt x="142" y="1"/>
                  </a:lnTo>
                  <a:lnTo>
                    <a:pt x="156" y="0"/>
                  </a:lnTo>
                  <a:lnTo>
                    <a:pt x="168" y="1"/>
                  </a:lnTo>
                  <a:lnTo>
                    <a:pt x="179" y="3"/>
                  </a:lnTo>
                  <a:lnTo>
                    <a:pt x="189" y="4"/>
                  </a:lnTo>
                  <a:lnTo>
                    <a:pt x="198" y="7"/>
                  </a:lnTo>
                  <a:lnTo>
                    <a:pt x="206" y="10"/>
                  </a:lnTo>
                  <a:lnTo>
                    <a:pt x="215" y="13"/>
                  </a:lnTo>
                  <a:lnTo>
                    <a:pt x="221" y="17"/>
                  </a:lnTo>
                  <a:lnTo>
                    <a:pt x="227" y="22"/>
                  </a:lnTo>
                  <a:lnTo>
                    <a:pt x="232" y="27"/>
                  </a:lnTo>
                  <a:lnTo>
                    <a:pt x="236" y="32"/>
                  </a:lnTo>
                  <a:lnTo>
                    <a:pt x="239" y="38"/>
                  </a:lnTo>
                  <a:lnTo>
                    <a:pt x="241" y="44"/>
                  </a:lnTo>
                  <a:lnTo>
                    <a:pt x="242" y="50"/>
                  </a:lnTo>
                  <a:lnTo>
                    <a:pt x="242" y="57"/>
                  </a:lnTo>
                  <a:lnTo>
                    <a:pt x="241" y="64"/>
                  </a:lnTo>
                  <a:lnTo>
                    <a:pt x="239" y="71"/>
                  </a:lnTo>
                  <a:lnTo>
                    <a:pt x="237" y="77"/>
                  </a:lnTo>
                  <a:lnTo>
                    <a:pt x="233" y="84"/>
                  </a:lnTo>
                  <a:lnTo>
                    <a:pt x="229" y="90"/>
                  </a:lnTo>
                  <a:lnTo>
                    <a:pt x="223" y="96"/>
                  </a:lnTo>
                  <a:lnTo>
                    <a:pt x="217" y="103"/>
                  </a:lnTo>
                  <a:lnTo>
                    <a:pt x="210" y="108"/>
                  </a:lnTo>
                  <a:lnTo>
                    <a:pt x="200" y="114"/>
                  </a:lnTo>
                  <a:lnTo>
                    <a:pt x="191" y="119"/>
                  </a:lnTo>
                  <a:lnTo>
                    <a:pt x="181" y="125"/>
                  </a:lnTo>
                  <a:lnTo>
                    <a:pt x="170" y="130"/>
                  </a:lnTo>
                  <a:lnTo>
                    <a:pt x="158" y="134"/>
                  </a:lnTo>
                  <a:lnTo>
                    <a:pt x="144" y="137"/>
                  </a:lnTo>
                  <a:lnTo>
                    <a:pt x="130" y="14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89" name="Freeform 65"/>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0" name="Freeform 66"/>
            <p:cNvSpPr>
              <a:spLocks/>
            </p:cNvSpPr>
            <p:nvPr/>
          </p:nvSpPr>
          <p:spPr bwMode="auto">
            <a:xfrm>
              <a:off x="4383088" y="3754438"/>
              <a:ext cx="9525" cy="6350"/>
            </a:xfrm>
            <a:custGeom>
              <a:avLst/>
              <a:gdLst/>
              <a:ahLst/>
              <a:cxnLst>
                <a:cxn ang="0">
                  <a:pos x="85" y="126"/>
                </a:cxn>
                <a:cxn ang="0">
                  <a:pos x="62" y="123"/>
                </a:cxn>
                <a:cxn ang="0">
                  <a:pos x="43" y="118"/>
                </a:cxn>
                <a:cxn ang="0">
                  <a:pos x="28" y="111"/>
                </a:cxn>
                <a:cxn ang="0">
                  <a:pos x="16" y="102"/>
                </a:cxn>
                <a:cxn ang="0">
                  <a:pos x="7" y="91"/>
                </a:cxn>
                <a:cxn ang="0">
                  <a:pos x="2" y="80"/>
                </a:cxn>
                <a:cxn ang="0">
                  <a:pos x="0" y="69"/>
                </a:cxn>
                <a:cxn ang="0">
                  <a:pos x="1" y="57"/>
                </a:cxn>
                <a:cxn ang="0">
                  <a:pos x="5" y="46"/>
                </a:cxn>
                <a:cxn ang="0">
                  <a:pos x="13" y="34"/>
                </a:cxn>
                <a:cxn ang="0">
                  <a:pos x="23" y="24"/>
                </a:cxn>
                <a:cxn ang="0">
                  <a:pos x="36" y="15"/>
                </a:cxn>
                <a:cxn ang="0">
                  <a:pos x="52" y="8"/>
                </a:cxn>
                <a:cxn ang="0">
                  <a:pos x="72" y="3"/>
                </a:cxn>
                <a:cxn ang="0">
                  <a:pos x="93" y="0"/>
                </a:cxn>
                <a:cxn ang="0">
                  <a:pos x="118" y="0"/>
                </a:cxn>
                <a:cxn ang="0">
                  <a:pos x="140" y="2"/>
                </a:cxn>
                <a:cxn ang="0">
                  <a:pos x="159" y="6"/>
                </a:cxn>
                <a:cxn ang="0">
                  <a:pos x="175" y="13"/>
                </a:cxn>
                <a:cxn ang="0">
                  <a:pos x="187" y="21"/>
                </a:cxn>
                <a:cxn ang="0">
                  <a:pos x="196" y="31"/>
                </a:cxn>
                <a:cxn ang="0">
                  <a:pos x="201" y="43"/>
                </a:cxn>
                <a:cxn ang="0">
                  <a:pos x="203" y="54"/>
                </a:cxn>
                <a:cxn ang="0">
                  <a:pos x="202" y="66"/>
                </a:cxn>
                <a:cxn ang="0">
                  <a:pos x="198" y="77"/>
                </a:cxn>
                <a:cxn ang="0">
                  <a:pos x="191" y="88"/>
                </a:cxn>
                <a:cxn ang="0">
                  <a:pos x="181" y="100"/>
                </a:cxn>
                <a:cxn ang="0">
                  <a:pos x="167" y="109"/>
                </a:cxn>
                <a:cxn ang="0">
                  <a:pos x="151" y="116"/>
                </a:cxn>
                <a:cxn ang="0">
                  <a:pos x="132" y="122"/>
                </a:cxn>
                <a:cxn ang="0">
                  <a:pos x="109" y="125"/>
                </a:cxn>
              </a:cxnLst>
              <a:rect l="0" t="0" r="r" b="b"/>
              <a:pathLst>
                <a:path w="203" h="126">
                  <a:moveTo>
                    <a:pt x="97" y="126"/>
                  </a:moveTo>
                  <a:lnTo>
                    <a:pt x="85" y="126"/>
                  </a:lnTo>
                  <a:lnTo>
                    <a:pt x="73" y="125"/>
                  </a:lnTo>
                  <a:lnTo>
                    <a:pt x="62" y="123"/>
                  </a:lnTo>
                  <a:lnTo>
                    <a:pt x="52" y="121"/>
                  </a:lnTo>
                  <a:lnTo>
                    <a:pt x="43" y="118"/>
                  </a:lnTo>
                  <a:lnTo>
                    <a:pt x="35" y="115"/>
                  </a:lnTo>
                  <a:lnTo>
                    <a:pt x="28" y="111"/>
                  </a:lnTo>
                  <a:lnTo>
                    <a:pt x="22" y="107"/>
                  </a:lnTo>
                  <a:lnTo>
                    <a:pt x="16" y="102"/>
                  </a:lnTo>
                  <a:lnTo>
                    <a:pt x="12" y="97"/>
                  </a:lnTo>
                  <a:lnTo>
                    <a:pt x="7" y="91"/>
                  </a:lnTo>
                  <a:lnTo>
                    <a:pt x="4" y="86"/>
                  </a:lnTo>
                  <a:lnTo>
                    <a:pt x="2" y="80"/>
                  </a:lnTo>
                  <a:lnTo>
                    <a:pt x="0" y="74"/>
                  </a:lnTo>
                  <a:lnTo>
                    <a:pt x="0" y="69"/>
                  </a:lnTo>
                  <a:lnTo>
                    <a:pt x="0" y="63"/>
                  </a:lnTo>
                  <a:lnTo>
                    <a:pt x="1" y="57"/>
                  </a:lnTo>
                  <a:lnTo>
                    <a:pt x="3" y="51"/>
                  </a:lnTo>
                  <a:lnTo>
                    <a:pt x="5" y="46"/>
                  </a:lnTo>
                  <a:lnTo>
                    <a:pt x="8" y="40"/>
                  </a:lnTo>
                  <a:lnTo>
                    <a:pt x="13" y="34"/>
                  </a:lnTo>
                  <a:lnTo>
                    <a:pt x="18" y="29"/>
                  </a:lnTo>
                  <a:lnTo>
                    <a:pt x="23" y="24"/>
                  </a:lnTo>
                  <a:lnTo>
                    <a:pt x="29" y="19"/>
                  </a:lnTo>
                  <a:lnTo>
                    <a:pt x="36" y="15"/>
                  </a:lnTo>
                  <a:lnTo>
                    <a:pt x="44" y="11"/>
                  </a:lnTo>
                  <a:lnTo>
                    <a:pt x="52" y="8"/>
                  </a:lnTo>
                  <a:lnTo>
                    <a:pt x="61" y="5"/>
                  </a:lnTo>
                  <a:lnTo>
                    <a:pt x="72" y="3"/>
                  </a:lnTo>
                  <a:lnTo>
                    <a:pt x="82" y="1"/>
                  </a:lnTo>
                  <a:lnTo>
                    <a:pt x="93" y="0"/>
                  </a:lnTo>
                  <a:lnTo>
                    <a:pt x="105" y="0"/>
                  </a:lnTo>
                  <a:lnTo>
                    <a:pt x="118" y="0"/>
                  </a:lnTo>
                  <a:lnTo>
                    <a:pt x="130" y="1"/>
                  </a:lnTo>
                  <a:lnTo>
                    <a:pt x="140" y="2"/>
                  </a:lnTo>
                  <a:lnTo>
                    <a:pt x="150" y="4"/>
                  </a:lnTo>
                  <a:lnTo>
                    <a:pt x="159" y="6"/>
                  </a:lnTo>
                  <a:lnTo>
                    <a:pt x="167" y="10"/>
                  </a:lnTo>
                  <a:lnTo>
                    <a:pt x="175" y="13"/>
                  </a:lnTo>
                  <a:lnTo>
                    <a:pt x="181" y="17"/>
                  </a:lnTo>
                  <a:lnTo>
                    <a:pt x="187" y="21"/>
                  </a:lnTo>
                  <a:lnTo>
                    <a:pt x="192" y="26"/>
                  </a:lnTo>
                  <a:lnTo>
                    <a:pt x="196" y="31"/>
                  </a:lnTo>
                  <a:lnTo>
                    <a:pt x="199" y="37"/>
                  </a:lnTo>
                  <a:lnTo>
                    <a:pt x="201" y="43"/>
                  </a:lnTo>
                  <a:lnTo>
                    <a:pt x="203" y="48"/>
                  </a:lnTo>
                  <a:lnTo>
                    <a:pt x="203" y="54"/>
                  </a:lnTo>
                  <a:lnTo>
                    <a:pt x="203" y="60"/>
                  </a:lnTo>
                  <a:lnTo>
                    <a:pt x="202" y="66"/>
                  </a:lnTo>
                  <a:lnTo>
                    <a:pt x="201" y="72"/>
                  </a:lnTo>
                  <a:lnTo>
                    <a:pt x="198" y="77"/>
                  </a:lnTo>
                  <a:lnTo>
                    <a:pt x="195" y="83"/>
                  </a:lnTo>
                  <a:lnTo>
                    <a:pt x="191" y="88"/>
                  </a:lnTo>
                  <a:lnTo>
                    <a:pt x="187" y="94"/>
                  </a:lnTo>
                  <a:lnTo>
                    <a:pt x="181" y="100"/>
                  </a:lnTo>
                  <a:lnTo>
                    <a:pt x="175" y="104"/>
                  </a:lnTo>
                  <a:lnTo>
                    <a:pt x="167" y="109"/>
                  </a:lnTo>
                  <a:lnTo>
                    <a:pt x="159" y="113"/>
                  </a:lnTo>
                  <a:lnTo>
                    <a:pt x="151" y="116"/>
                  </a:lnTo>
                  <a:lnTo>
                    <a:pt x="142" y="119"/>
                  </a:lnTo>
                  <a:lnTo>
                    <a:pt x="132" y="122"/>
                  </a:lnTo>
                  <a:lnTo>
                    <a:pt x="121" y="124"/>
                  </a:lnTo>
                  <a:lnTo>
                    <a:pt x="109" y="125"/>
                  </a:lnTo>
                  <a:lnTo>
                    <a:pt x="97" y="12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1" name="Freeform 67"/>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2" name="Freeform 68"/>
            <p:cNvSpPr>
              <a:spLocks/>
            </p:cNvSpPr>
            <p:nvPr/>
          </p:nvSpPr>
          <p:spPr bwMode="auto">
            <a:xfrm>
              <a:off x="4394200" y="3748088"/>
              <a:ext cx="9525" cy="6350"/>
            </a:xfrm>
            <a:custGeom>
              <a:avLst/>
              <a:gdLst/>
              <a:ahLst/>
              <a:cxnLst>
                <a:cxn ang="0">
                  <a:pos x="64" y="122"/>
                </a:cxn>
                <a:cxn ang="0">
                  <a:pos x="45" y="116"/>
                </a:cxn>
                <a:cxn ang="0">
                  <a:pos x="30" y="109"/>
                </a:cxn>
                <a:cxn ang="0">
                  <a:pos x="18" y="99"/>
                </a:cxn>
                <a:cxn ang="0">
                  <a:pos x="9" y="89"/>
                </a:cxn>
                <a:cxn ang="0">
                  <a:pos x="3" y="78"/>
                </a:cxn>
                <a:cxn ang="0">
                  <a:pos x="1" y="67"/>
                </a:cxn>
                <a:cxn ang="0">
                  <a:pos x="1" y="55"/>
                </a:cxn>
                <a:cxn ang="0">
                  <a:pos x="4" y="43"/>
                </a:cxn>
                <a:cxn ang="0">
                  <a:pos x="9" y="33"/>
                </a:cxn>
                <a:cxn ang="0">
                  <a:pos x="18" y="23"/>
                </a:cxn>
                <a:cxn ang="0">
                  <a:pos x="28" y="15"/>
                </a:cxn>
                <a:cxn ang="0">
                  <a:pos x="41" y="8"/>
                </a:cxn>
                <a:cxn ang="0">
                  <a:pos x="58" y="3"/>
                </a:cxn>
                <a:cxn ang="0">
                  <a:pos x="75" y="1"/>
                </a:cxn>
                <a:cxn ang="0">
                  <a:pos x="95" y="1"/>
                </a:cxn>
                <a:cxn ang="0">
                  <a:pos x="117" y="4"/>
                </a:cxn>
                <a:cxn ang="0">
                  <a:pos x="136" y="10"/>
                </a:cxn>
                <a:cxn ang="0">
                  <a:pos x="151" y="17"/>
                </a:cxn>
                <a:cxn ang="0">
                  <a:pos x="163" y="26"/>
                </a:cxn>
                <a:cxn ang="0">
                  <a:pos x="172" y="36"/>
                </a:cxn>
                <a:cxn ang="0">
                  <a:pos x="177" y="47"/>
                </a:cxn>
                <a:cxn ang="0">
                  <a:pos x="180" y="59"/>
                </a:cxn>
                <a:cxn ang="0">
                  <a:pos x="179" y="70"/>
                </a:cxn>
                <a:cxn ang="0">
                  <a:pos x="176" y="82"/>
                </a:cxn>
                <a:cxn ang="0">
                  <a:pos x="171" y="92"/>
                </a:cxn>
                <a:cxn ang="0">
                  <a:pos x="162" y="102"/>
                </a:cxn>
                <a:cxn ang="0">
                  <a:pos x="151" y="111"/>
                </a:cxn>
                <a:cxn ang="0">
                  <a:pos x="138" y="118"/>
                </a:cxn>
                <a:cxn ang="0">
                  <a:pos x="123" y="123"/>
                </a:cxn>
                <a:cxn ang="0">
                  <a:pos x="105" y="125"/>
                </a:cxn>
                <a:cxn ang="0">
                  <a:pos x="85" y="125"/>
                </a:cxn>
              </a:cxnLst>
              <a:rect l="0" t="0" r="r" b="b"/>
              <a:pathLst>
                <a:path w="180" h="125">
                  <a:moveTo>
                    <a:pt x="75" y="124"/>
                  </a:moveTo>
                  <a:lnTo>
                    <a:pt x="64" y="122"/>
                  </a:lnTo>
                  <a:lnTo>
                    <a:pt x="55" y="119"/>
                  </a:lnTo>
                  <a:lnTo>
                    <a:pt x="45" y="116"/>
                  </a:lnTo>
                  <a:lnTo>
                    <a:pt x="37" y="113"/>
                  </a:lnTo>
                  <a:lnTo>
                    <a:pt x="30" y="109"/>
                  </a:lnTo>
                  <a:lnTo>
                    <a:pt x="23" y="103"/>
                  </a:lnTo>
                  <a:lnTo>
                    <a:pt x="18" y="99"/>
                  </a:lnTo>
                  <a:lnTo>
                    <a:pt x="13" y="94"/>
                  </a:lnTo>
                  <a:lnTo>
                    <a:pt x="9" y="89"/>
                  </a:lnTo>
                  <a:lnTo>
                    <a:pt x="6" y="83"/>
                  </a:lnTo>
                  <a:lnTo>
                    <a:pt x="3" y="78"/>
                  </a:lnTo>
                  <a:lnTo>
                    <a:pt x="2" y="72"/>
                  </a:lnTo>
                  <a:lnTo>
                    <a:pt x="1" y="67"/>
                  </a:lnTo>
                  <a:lnTo>
                    <a:pt x="0" y="61"/>
                  </a:lnTo>
                  <a:lnTo>
                    <a:pt x="1" y="55"/>
                  </a:lnTo>
                  <a:lnTo>
                    <a:pt x="2" y="50"/>
                  </a:lnTo>
                  <a:lnTo>
                    <a:pt x="4" y="43"/>
                  </a:lnTo>
                  <a:lnTo>
                    <a:pt x="6" y="38"/>
                  </a:lnTo>
                  <a:lnTo>
                    <a:pt x="9" y="33"/>
                  </a:lnTo>
                  <a:lnTo>
                    <a:pt x="13" y="28"/>
                  </a:lnTo>
                  <a:lnTo>
                    <a:pt x="18" y="23"/>
                  </a:lnTo>
                  <a:lnTo>
                    <a:pt x="23" y="19"/>
                  </a:lnTo>
                  <a:lnTo>
                    <a:pt x="28" y="15"/>
                  </a:lnTo>
                  <a:lnTo>
                    <a:pt x="35" y="11"/>
                  </a:lnTo>
                  <a:lnTo>
                    <a:pt x="41" y="8"/>
                  </a:lnTo>
                  <a:lnTo>
                    <a:pt x="50" y="5"/>
                  </a:lnTo>
                  <a:lnTo>
                    <a:pt x="58" y="3"/>
                  </a:lnTo>
                  <a:lnTo>
                    <a:pt x="66" y="2"/>
                  </a:lnTo>
                  <a:lnTo>
                    <a:pt x="75" y="1"/>
                  </a:lnTo>
                  <a:lnTo>
                    <a:pt x="85" y="0"/>
                  </a:lnTo>
                  <a:lnTo>
                    <a:pt x="95" y="1"/>
                  </a:lnTo>
                  <a:lnTo>
                    <a:pt x="107" y="2"/>
                  </a:lnTo>
                  <a:lnTo>
                    <a:pt x="117" y="4"/>
                  </a:lnTo>
                  <a:lnTo>
                    <a:pt x="127" y="6"/>
                  </a:lnTo>
                  <a:lnTo>
                    <a:pt x="136" y="10"/>
                  </a:lnTo>
                  <a:lnTo>
                    <a:pt x="144" y="13"/>
                  </a:lnTo>
                  <a:lnTo>
                    <a:pt x="151" y="17"/>
                  </a:lnTo>
                  <a:lnTo>
                    <a:pt x="158" y="21"/>
                  </a:lnTo>
                  <a:lnTo>
                    <a:pt x="163" y="26"/>
                  </a:lnTo>
                  <a:lnTo>
                    <a:pt x="168" y="31"/>
                  </a:lnTo>
                  <a:lnTo>
                    <a:pt x="172" y="36"/>
                  </a:lnTo>
                  <a:lnTo>
                    <a:pt x="175" y="41"/>
                  </a:lnTo>
                  <a:lnTo>
                    <a:pt x="177" y="47"/>
                  </a:lnTo>
                  <a:lnTo>
                    <a:pt x="179" y="53"/>
                  </a:lnTo>
                  <a:lnTo>
                    <a:pt x="180" y="59"/>
                  </a:lnTo>
                  <a:lnTo>
                    <a:pt x="180" y="65"/>
                  </a:lnTo>
                  <a:lnTo>
                    <a:pt x="179" y="70"/>
                  </a:lnTo>
                  <a:lnTo>
                    <a:pt x="178" y="76"/>
                  </a:lnTo>
                  <a:lnTo>
                    <a:pt x="176" y="82"/>
                  </a:lnTo>
                  <a:lnTo>
                    <a:pt x="174" y="87"/>
                  </a:lnTo>
                  <a:lnTo>
                    <a:pt x="171" y="92"/>
                  </a:lnTo>
                  <a:lnTo>
                    <a:pt x="167" y="97"/>
                  </a:lnTo>
                  <a:lnTo>
                    <a:pt x="162" y="102"/>
                  </a:lnTo>
                  <a:lnTo>
                    <a:pt x="157" y="106"/>
                  </a:lnTo>
                  <a:lnTo>
                    <a:pt x="151" y="111"/>
                  </a:lnTo>
                  <a:lnTo>
                    <a:pt x="145" y="115"/>
                  </a:lnTo>
                  <a:lnTo>
                    <a:pt x="138" y="118"/>
                  </a:lnTo>
                  <a:lnTo>
                    <a:pt x="130" y="120"/>
                  </a:lnTo>
                  <a:lnTo>
                    <a:pt x="123" y="123"/>
                  </a:lnTo>
                  <a:lnTo>
                    <a:pt x="114" y="124"/>
                  </a:lnTo>
                  <a:lnTo>
                    <a:pt x="105" y="125"/>
                  </a:lnTo>
                  <a:lnTo>
                    <a:pt x="95" y="125"/>
                  </a:lnTo>
                  <a:lnTo>
                    <a:pt x="85" y="125"/>
                  </a:lnTo>
                  <a:lnTo>
                    <a:pt x="75" y="124"/>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3" name="Freeform 69"/>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4" name="Freeform 70"/>
            <p:cNvSpPr>
              <a:spLocks/>
            </p:cNvSpPr>
            <p:nvPr/>
          </p:nvSpPr>
          <p:spPr bwMode="auto">
            <a:xfrm>
              <a:off x="4492625" y="3844925"/>
              <a:ext cx="15875" cy="11113"/>
            </a:xfrm>
            <a:custGeom>
              <a:avLst/>
              <a:gdLst/>
              <a:ahLst/>
              <a:cxnLst>
                <a:cxn ang="0">
                  <a:pos x="90" y="182"/>
                </a:cxn>
                <a:cxn ang="0">
                  <a:pos x="60" y="160"/>
                </a:cxn>
                <a:cxn ang="0">
                  <a:pos x="37" y="139"/>
                </a:cxn>
                <a:cxn ang="0">
                  <a:pos x="19" y="118"/>
                </a:cxn>
                <a:cxn ang="0">
                  <a:pos x="8" y="96"/>
                </a:cxn>
                <a:cxn ang="0">
                  <a:pos x="2" y="77"/>
                </a:cxn>
                <a:cxn ang="0">
                  <a:pos x="0" y="58"/>
                </a:cxn>
                <a:cxn ang="0">
                  <a:pos x="4" y="41"/>
                </a:cxn>
                <a:cxn ang="0">
                  <a:pos x="12" y="26"/>
                </a:cxn>
                <a:cxn ang="0">
                  <a:pos x="24" y="15"/>
                </a:cxn>
                <a:cxn ang="0">
                  <a:pos x="41" y="6"/>
                </a:cxn>
                <a:cxn ang="0">
                  <a:pos x="61" y="1"/>
                </a:cxn>
                <a:cxn ang="0">
                  <a:pos x="85" y="1"/>
                </a:cxn>
                <a:cxn ang="0">
                  <a:pos x="112" y="5"/>
                </a:cxn>
                <a:cxn ang="0">
                  <a:pos x="143" y="14"/>
                </a:cxn>
                <a:cxn ang="0">
                  <a:pos x="176" y="28"/>
                </a:cxn>
                <a:cxn ang="0">
                  <a:pos x="210" y="47"/>
                </a:cxn>
                <a:cxn ang="0">
                  <a:pos x="239" y="69"/>
                </a:cxn>
                <a:cxn ang="0">
                  <a:pos x="263" y="90"/>
                </a:cxn>
                <a:cxn ang="0">
                  <a:pos x="280" y="111"/>
                </a:cxn>
                <a:cxn ang="0">
                  <a:pos x="291" y="133"/>
                </a:cxn>
                <a:cxn ang="0">
                  <a:pos x="297" y="153"/>
                </a:cxn>
                <a:cxn ang="0">
                  <a:pos x="299" y="172"/>
                </a:cxn>
                <a:cxn ang="0">
                  <a:pos x="295" y="189"/>
                </a:cxn>
                <a:cxn ang="0">
                  <a:pos x="287" y="203"/>
                </a:cxn>
                <a:cxn ang="0">
                  <a:pos x="275" y="215"/>
                </a:cxn>
                <a:cxn ang="0">
                  <a:pos x="259" y="223"/>
                </a:cxn>
                <a:cxn ang="0">
                  <a:pos x="238" y="228"/>
                </a:cxn>
                <a:cxn ang="0">
                  <a:pos x="214" y="228"/>
                </a:cxn>
                <a:cxn ang="0">
                  <a:pos x="187" y="225"/>
                </a:cxn>
                <a:cxn ang="0">
                  <a:pos x="157" y="216"/>
                </a:cxn>
                <a:cxn ang="0">
                  <a:pos x="124" y="201"/>
                </a:cxn>
              </a:cxnLst>
              <a:rect l="0" t="0" r="r" b="b"/>
              <a:pathLst>
                <a:path w="299" h="229">
                  <a:moveTo>
                    <a:pt x="106" y="192"/>
                  </a:moveTo>
                  <a:lnTo>
                    <a:pt x="90" y="182"/>
                  </a:lnTo>
                  <a:lnTo>
                    <a:pt x="74" y="172"/>
                  </a:lnTo>
                  <a:lnTo>
                    <a:pt x="60" y="160"/>
                  </a:lnTo>
                  <a:lnTo>
                    <a:pt x="48" y="150"/>
                  </a:lnTo>
                  <a:lnTo>
                    <a:pt x="37" y="139"/>
                  </a:lnTo>
                  <a:lnTo>
                    <a:pt x="27" y="129"/>
                  </a:lnTo>
                  <a:lnTo>
                    <a:pt x="19" y="118"/>
                  </a:lnTo>
                  <a:lnTo>
                    <a:pt x="13" y="107"/>
                  </a:lnTo>
                  <a:lnTo>
                    <a:pt x="8" y="96"/>
                  </a:lnTo>
                  <a:lnTo>
                    <a:pt x="4" y="86"/>
                  </a:lnTo>
                  <a:lnTo>
                    <a:pt x="2" y="77"/>
                  </a:lnTo>
                  <a:lnTo>
                    <a:pt x="0" y="67"/>
                  </a:lnTo>
                  <a:lnTo>
                    <a:pt x="0" y="58"/>
                  </a:lnTo>
                  <a:lnTo>
                    <a:pt x="2" y="49"/>
                  </a:lnTo>
                  <a:lnTo>
                    <a:pt x="4" y="41"/>
                  </a:lnTo>
                  <a:lnTo>
                    <a:pt x="7" y="33"/>
                  </a:lnTo>
                  <a:lnTo>
                    <a:pt x="12" y="26"/>
                  </a:lnTo>
                  <a:lnTo>
                    <a:pt x="18" y="20"/>
                  </a:lnTo>
                  <a:lnTo>
                    <a:pt x="24" y="15"/>
                  </a:lnTo>
                  <a:lnTo>
                    <a:pt x="32" y="10"/>
                  </a:lnTo>
                  <a:lnTo>
                    <a:pt x="41" y="6"/>
                  </a:lnTo>
                  <a:lnTo>
                    <a:pt x="51" y="3"/>
                  </a:lnTo>
                  <a:lnTo>
                    <a:pt x="61" y="1"/>
                  </a:lnTo>
                  <a:lnTo>
                    <a:pt x="73" y="0"/>
                  </a:lnTo>
                  <a:lnTo>
                    <a:pt x="85" y="1"/>
                  </a:lnTo>
                  <a:lnTo>
                    <a:pt x="99" y="2"/>
                  </a:lnTo>
                  <a:lnTo>
                    <a:pt x="112" y="5"/>
                  </a:lnTo>
                  <a:lnTo>
                    <a:pt x="127" y="8"/>
                  </a:lnTo>
                  <a:lnTo>
                    <a:pt x="143" y="14"/>
                  </a:lnTo>
                  <a:lnTo>
                    <a:pt x="159" y="20"/>
                  </a:lnTo>
                  <a:lnTo>
                    <a:pt x="176" y="28"/>
                  </a:lnTo>
                  <a:lnTo>
                    <a:pt x="194" y="37"/>
                  </a:lnTo>
                  <a:lnTo>
                    <a:pt x="210" y="47"/>
                  </a:lnTo>
                  <a:lnTo>
                    <a:pt x="226" y="59"/>
                  </a:lnTo>
                  <a:lnTo>
                    <a:pt x="239" y="69"/>
                  </a:lnTo>
                  <a:lnTo>
                    <a:pt x="252" y="79"/>
                  </a:lnTo>
                  <a:lnTo>
                    <a:pt x="263" y="90"/>
                  </a:lnTo>
                  <a:lnTo>
                    <a:pt x="272" y="101"/>
                  </a:lnTo>
                  <a:lnTo>
                    <a:pt x="280" y="111"/>
                  </a:lnTo>
                  <a:lnTo>
                    <a:pt x="286" y="123"/>
                  </a:lnTo>
                  <a:lnTo>
                    <a:pt x="291" y="133"/>
                  </a:lnTo>
                  <a:lnTo>
                    <a:pt x="295" y="143"/>
                  </a:lnTo>
                  <a:lnTo>
                    <a:pt x="297" y="153"/>
                  </a:lnTo>
                  <a:lnTo>
                    <a:pt x="299" y="162"/>
                  </a:lnTo>
                  <a:lnTo>
                    <a:pt x="299" y="172"/>
                  </a:lnTo>
                  <a:lnTo>
                    <a:pt x="298" y="181"/>
                  </a:lnTo>
                  <a:lnTo>
                    <a:pt x="295" y="189"/>
                  </a:lnTo>
                  <a:lnTo>
                    <a:pt x="292" y="196"/>
                  </a:lnTo>
                  <a:lnTo>
                    <a:pt x="287" y="203"/>
                  </a:lnTo>
                  <a:lnTo>
                    <a:pt x="282" y="209"/>
                  </a:lnTo>
                  <a:lnTo>
                    <a:pt x="275" y="215"/>
                  </a:lnTo>
                  <a:lnTo>
                    <a:pt x="267" y="219"/>
                  </a:lnTo>
                  <a:lnTo>
                    <a:pt x="259" y="223"/>
                  </a:lnTo>
                  <a:lnTo>
                    <a:pt x="249" y="226"/>
                  </a:lnTo>
                  <a:lnTo>
                    <a:pt x="238" y="228"/>
                  </a:lnTo>
                  <a:lnTo>
                    <a:pt x="227" y="229"/>
                  </a:lnTo>
                  <a:lnTo>
                    <a:pt x="214" y="228"/>
                  </a:lnTo>
                  <a:lnTo>
                    <a:pt x="201" y="227"/>
                  </a:lnTo>
                  <a:lnTo>
                    <a:pt x="187" y="225"/>
                  </a:lnTo>
                  <a:lnTo>
                    <a:pt x="172" y="221"/>
                  </a:lnTo>
                  <a:lnTo>
                    <a:pt x="157" y="216"/>
                  </a:lnTo>
                  <a:lnTo>
                    <a:pt x="141" y="209"/>
                  </a:lnTo>
                  <a:lnTo>
                    <a:pt x="124" y="201"/>
                  </a:lnTo>
                  <a:lnTo>
                    <a:pt x="106" y="19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5" name="Freeform 71"/>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6" name="Freeform 72"/>
            <p:cNvSpPr>
              <a:spLocks/>
            </p:cNvSpPr>
            <p:nvPr/>
          </p:nvSpPr>
          <p:spPr bwMode="auto">
            <a:xfrm>
              <a:off x="4486275" y="3746500"/>
              <a:ext cx="9525" cy="20638"/>
            </a:xfrm>
            <a:custGeom>
              <a:avLst/>
              <a:gdLst/>
              <a:ahLst/>
              <a:cxnLst>
                <a:cxn ang="0">
                  <a:pos x="14" y="147"/>
                </a:cxn>
                <a:cxn ang="0">
                  <a:pos x="28" y="105"/>
                </a:cxn>
                <a:cxn ang="0">
                  <a:pos x="43" y="71"/>
                </a:cxn>
                <a:cxn ang="0">
                  <a:pos x="60" y="43"/>
                </a:cxn>
                <a:cxn ang="0">
                  <a:pos x="79" y="22"/>
                </a:cxn>
                <a:cxn ang="0">
                  <a:pos x="97" y="9"/>
                </a:cxn>
                <a:cxn ang="0">
                  <a:pos x="116" y="1"/>
                </a:cxn>
                <a:cxn ang="0">
                  <a:pos x="135" y="0"/>
                </a:cxn>
                <a:cxn ang="0">
                  <a:pos x="153" y="5"/>
                </a:cxn>
                <a:cxn ang="0">
                  <a:pos x="168" y="16"/>
                </a:cxn>
                <a:cxn ang="0">
                  <a:pos x="183" y="33"/>
                </a:cxn>
                <a:cxn ang="0">
                  <a:pos x="194" y="55"/>
                </a:cxn>
                <a:cxn ang="0">
                  <a:pos x="202" y="84"/>
                </a:cxn>
                <a:cxn ang="0">
                  <a:pos x="207" y="118"/>
                </a:cxn>
                <a:cxn ang="0">
                  <a:pos x="207" y="156"/>
                </a:cxn>
                <a:cxn ang="0">
                  <a:pos x="203" y="199"/>
                </a:cxn>
                <a:cxn ang="0">
                  <a:pos x="193" y="247"/>
                </a:cxn>
                <a:cxn ang="0">
                  <a:pos x="181" y="288"/>
                </a:cxn>
                <a:cxn ang="0">
                  <a:pos x="164" y="323"/>
                </a:cxn>
                <a:cxn ang="0">
                  <a:pos x="148" y="351"/>
                </a:cxn>
                <a:cxn ang="0">
                  <a:pos x="130" y="372"/>
                </a:cxn>
                <a:cxn ang="0">
                  <a:pos x="110" y="386"/>
                </a:cxn>
                <a:cxn ang="0">
                  <a:pos x="91" y="393"/>
                </a:cxn>
                <a:cxn ang="0">
                  <a:pos x="73" y="394"/>
                </a:cxn>
                <a:cxn ang="0">
                  <a:pos x="55" y="389"/>
                </a:cxn>
                <a:cxn ang="0">
                  <a:pos x="39" y="378"/>
                </a:cxn>
                <a:cxn ang="0">
                  <a:pos x="26" y="361"/>
                </a:cxn>
                <a:cxn ang="0">
                  <a:pos x="13" y="338"/>
                </a:cxn>
                <a:cxn ang="0">
                  <a:pos x="5" y="310"/>
                </a:cxn>
                <a:cxn ang="0">
                  <a:pos x="1" y="276"/>
                </a:cxn>
                <a:cxn ang="0">
                  <a:pos x="0" y="239"/>
                </a:cxn>
                <a:cxn ang="0">
                  <a:pos x="5" y="195"/>
                </a:cxn>
              </a:cxnLst>
              <a:rect l="0" t="0" r="r" b="b"/>
              <a:pathLst>
                <a:path w="208" h="394">
                  <a:moveTo>
                    <a:pt x="9" y="171"/>
                  </a:moveTo>
                  <a:lnTo>
                    <a:pt x="14" y="147"/>
                  </a:lnTo>
                  <a:lnTo>
                    <a:pt x="21" y="126"/>
                  </a:lnTo>
                  <a:lnTo>
                    <a:pt x="28" y="105"/>
                  </a:lnTo>
                  <a:lnTo>
                    <a:pt x="35" y="87"/>
                  </a:lnTo>
                  <a:lnTo>
                    <a:pt x="43" y="71"/>
                  </a:lnTo>
                  <a:lnTo>
                    <a:pt x="51" y="55"/>
                  </a:lnTo>
                  <a:lnTo>
                    <a:pt x="60" y="43"/>
                  </a:lnTo>
                  <a:lnTo>
                    <a:pt x="69" y="32"/>
                  </a:lnTo>
                  <a:lnTo>
                    <a:pt x="79" y="22"/>
                  </a:lnTo>
                  <a:lnTo>
                    <a:pt x="88" y="15"/>
                  </a:lnTo>
                  <a:lnTo>
                    <a:pt x="97" y="9"/>
                  </a:lnTo>
                  <a:lnTo>
                    <a:pt x="107" y="4"/>
                  </a:lnTo>
                  <a:lnTo>
                    <a:pt x="116" y="1"/>
                  </a:lnTo>
                  <a:lnTo>
                    <a:pt x="126" y="0"/>
                  </a:lnTo>
                  <a:lnTo>
                    <a:pt x="135" y="0"/>
                  </a:lnTo>
                  <a:lnTo>
                    <a:pt x="144" y="2"/>
                  </a:lnTo>
                  <a:lnTo>
                    <a:pt x="153" y="5"/>
                  </a:lnTo>
                  <a:lnTo>
                    <a:pt x="161" y="10"/>
                  </a:lnTo>
                  <a:lnTo>
                    <a:pt x="168" y="16"/>
                  </a:lnTo>
                  <a:lnTo>
                    <a:pt x="175" y="24"/>
                  </a:lnTo>
                  <a:lnTo>
                    <a:pt x="183" y="33"/>
                  </a:lnTo>
                  <a:lnTo>
                    <a:pt x="189" y="44"/>
                  </a:lnTo>
                  <a:lnTo>
                    <a:pt x="194" y="55"/>
                  </a:lnTo>
                  <a:lnTo>
                    <a:pt x="199" y="69"/>
                  </a:lnTo>
                  <a:lnTo>
                    <a:pt x="202" y="84"/>
                  </a:lnTo>
                  <a:lnTo>
                    <a:pt x="205" y="100"/>
                  </a:lnTo>
                  <a:lnTo>
                    <a:pt x="207" y="118"/>
                  </a:lnTo>
                  <a:lnTo>
                    <a:pt x="208" y="136"/>
                  </a:lnTo>
                  <a:lnTo>
                    <a:pt x="207" y="156"/>
                  </a:lnTo>
                  <a:lnTo>
                    <a:pt x="206" y="177"/>
                  </a:lnTo>
                  <a:lnTo>
                    <a:pt x="203" y="199"/>
                  </a:lnTo>
                  <a:lnTo>
                    <a:pt x="199" y="222"/>
                  </a:lnTo>
                  <a:lnTo>
                    <a:pt x="193" y="247"/>
                  </a:lnTo>
                  <a:lnTo>
                    <a:pt x="187" y="268"/>
                  </a:lnTo>
                  <a:lnTo>
                    <a:pt x="181" y="288"/>
                  </a:lnTo>
                  <a:lnTo>
                    <a:pt x="172" y="307"/>
                  </a:lnTo>
                  <a:lnTo>
                    <a:pt x="164" y="323"/>
                  </a:lnTo>
                  <a:lnTo>
                    <a:pt x="156" y="338"/>
                  </a:lnTo>
                  <a:lnTo>
                    <a:pt x="148" y="351"/>
                  </a:lnTo>
                  <a:lnTo>
                    <a:pt x="139" y="363"/>
                  </a:lnTo>
                  <a:lnTo>
                    <a:pt x="130" y="372"/>
                  </a:lnTo>
                  <a:lnTo>
                    <a:pt x="119" y="380"/>
                  </a:lnTo>
                  <a:lnTo>
                    <a:pt x="110" y="386"/>
                  </a:lnTo>
                  <a:lnTo>
                    <a:pt x="101" y="390"/>
                  </a:lnTo>
                  <a:lnTo>
                    <a:pt x="91" y="393"/>
                  </a:lnTo>
                  <a:lnTo>
                    <a:pt x="82" y="394"/>
                  </a:lnTo>
                  <a:lnTo>
                    <a:pt x="73" y="394"/>
                  </a:lnTo>
                  <a:lnTo>
                    <a:pt x="64" y="392"/>
                  </a:lnTo>
                  <a:lnTo>
                    <a:pt x="55" y="389"/>
                  </a:lnTo>
                  <a:lnTo>
                    <a:pt x="47" y="384"/>
                  </a:lnTo>
                  <a:lnTo>
                    <a:pt x="39" y="378"/>
                  </a:lnTo>
                  <a:lnTo>
                    <a:pt x="32" y="370"/>
                  </a:lnTo>
                  <a:lnTo>
                    <a:pt x="26" y="361"/>
                  </a:lnTo>
                  <a:lnTo>
                    <a:pt x="20" y="350"/>
                  </a:lnTo>
                  <a:lnTo>
                    <a:pt x="13" y="338"/>
                  </a:lnTo>
                  <a:lnTo>
                    <a:pt x="9" y="325"/>
                  </a:lnTo>
                  <a:lnTo>
                    <a:pt x="5" y="310"/>
                  </a:lnTo>
                  <a:lnTo>
                    <a:pt x="2" y="293"/>
                  </a:lnTo>
                  <a:lnTo>
                    <a:pt x="1" y="276"/>
                  </a:lnTo>
                  <a:lnTo>
                    <a:pt x="0" y="258"/>
                  </a:lnTo>
                  <a:lnTo>
                    <a:pt x="0" y="239"/>
                  </a:lnTo>
                  <a:lnTo>
                    <a:pt x="2" y="217"/>
                  </a:lnTo>
                  <a:lnTo>
                    <a:pt x="5" y="195"/>
                  </a:lnTo>
                  <a:lnTo>
                    <a:pt x="9" y="17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7" name="Freeform 73"/>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098" name="Freeform 74"/>
            <p:cNvSpPr>
              <a:spLocks/>
            </p:cNvSpPr>
            <p:nvPr/>
          </p:nvSpPr>
          <p:spPr bwMode="auto">
            <a:xfrm>
              <a:off x="4470400" y="3743325"/>
              <a:ext cx="11113" cy="17463"/>
            </a:xfrm>
            <a:custGeom>
              <a:avLst/>
              <a:gdLst/>
              <a:ahLst/>
              <a:cxnLst>
                <a:cxn ang="0">
                  <a:pos x="10" y="121"/>
                </a:cxn>
                <a:cxn ang="0">
                  <a:pos x="22" y="85"/>
                </a:cxn>
                <a:cxn ang="0">
                  <a:pos x="36" y="55"/>
                </a:cxn>
                <a:cxn ang="0">
                  <a:pos x="52" y="33"/>
                </a:cxn>
                <a:cxn ang="0">
                  <a:pos x="71" y="16"/>
                </a:cxn>
                <a:cxn ang="0">
                  <a:pos x="90" y="6"/>
                </a:cxn>
                <a:cxn ang="0">
                  <a:pos x="111" y="1"/>
                </a:cxn>
                <a:cxn ang="0">
                  <a:pos x="130" y="1"/>
                </a:cxn>
                <a:cxn ang="0">
                  <a:pos x="149" y="6"/>
                </a:cxn>
                <a:cxn ang="0">
                  <a:pos x="167" y="17"/>
                </a:cxn>
                <a:cxn ang="0">
                  <a:pos x="183" y="32"/>
                </a:cxn>
                <a:cxn ang="0">
                  <a:pos x="196" y="52"/>
                </a:cxn>
                <a:cxn ang="0">
                  <a:pos x="206" y="77"/>
                </a:cxn>
                <a:cxn ang="0">
                  <a:pos x="213" y="106"/>
                </a:cxn>
                <a:cxn ang="0">
                  <a:pos x="217" y="139"/>
                </a:cxn>
                <a:cxn ang="0">
                  <a:pos x="214" y="175"/>
                </a:cxn>
                <a:cxn ang="0">
                  <a:pos x="206" y="215"/>
                </a:cxn>
                <a:cxn ang="0">
                  <a:pos x="195" y="251"/>
                </a:cxn>
                <a:cxn ang="0">
                  <a:pos x="181" y="279"/>
                </a:cxn>
                <a:cxn ang="0">
                  <a:pos x="165" y="302"/>
                </a:cxn>
                <a:cxn ang="0">
                  <a:pos x="146" y="318"/>
                </a:cxn>
                <a:cxn ang="0">
                  <a:pos x="127" y="328"/>
                </a:cxn>
                <a:cxn ang="0">
                  <a:pos x="106" y="333"/>
                </a:cxn>
                <a:cxn ang="0">
                  <a:pos x="87" y="333"/>
                </a:cxn>
                <a:cxn ang="0">
                  <a:pos x="68" y="327"/>
                </a:cxn>
                <a:cxn ang="0">
                  <a:pos x="50" y="317"/>
                </a:cxn>
                <a:cxn ang="0">
                  <a:pos x="34" y="302"/>
                </a:cxn>
                <a:cxn ang="0">
                  <a:pos x="21" y="282"/>
                </a:cxn>
                <a:cxn ang="0">
                  <a:pos x="10" y="258"/>
                </a:cxn>
                <a:cxn ang="0">
                  <a:pos x="4" y="229"/>
                </a:cxn>
                <a:cxn ang="0">
                  <a:pos x="0" y="197"/>
                </a:cxn>
                <a:cxn ang="0">
                  <a:pos x="2" y="160"/>
                </a:cxn>
              </a:cxnLst>
              <a:rect l="0" t="0" r="r" b="b"/>
              <a:pathLst>
                <a:path w="217" h="334">
                  <a:moveTo>
                    <a:pt x="6" y="141"/>
                  </a:moveTo>
                  <a:lnTo>
                    <a:pt x="10" y="121"/>
                  </a:lnTo>
                  <a:lnTo>
                    <a:pt x="16" y="101"/>
                  </a:lnTo>
                  <a:lnTo>
                    <a:pt x="22" y="85"/>
                  </a:lnTo>
                  <a:lnTo>
                    <a:pt x="29" y="70"/>
                  </a:lnTo>
                  <a:lnTo>
                    <a:pt x="36" y="55"/>
                  </a:lnTo>
                  <a:lnTo>
                    <a:pt x="44" y="43"/>
                  </a:lnTo>
                  <a:lnTo>
                    <a:pt x="52" y="33"/>
                  </a:lnTo>
                  <a:lnTo>
                    <a:pt x="62" y="24"/>
                  </a:lnTo>
                  <a:lnTo>
                    <a:pt x="71" y="16"/>
                  </a:lnTo>
                  <a:lnTo>
                    <a:pt x="81" y="10"/>
                  </a:lnTo>
                  <a:lnTo>
                    <a:pt x="90" y="6"/>
                  </a:lnTo>
                  <a:lnTo>
                    <a:pt x="100" y="2"/>
                  </a:lnTo>
                  <a:lnTo>
                    <a:pt x="111" y="1"/>
                  </a:lnTo>
                  <a:lnTo>
                    <a:pt x="120" y="0"/>
                  </a:lnTo>
                  <a:lnTo>
                    <a:pt x="130" y="1"/>
                  </a:lnTo>
                  <a:lnTo>
                    <a:pt x="139" y="3"/>
                  </a:lnTo>
                  <a:lnTo>
                    <a:pt x="149" y="6"/>
                  </a:lnTo>
                  <a:lnTo>
                    <a:pt x="158" y="11"/>
                  </a:lnTo>
                  <a:lnTo>
                    <a:pt x="167" y="17"/>
                  </a:lnTo>
                  <a:lnTo>
                    <a:pt x="175" y="24"/>
                  </a:lnTo>
                  <a:lnTo>
                    <a:pt x="183" y="32"/>
                  </a:lnTo>
                  <a:lnTo>
                    <a:pt x="190" y="41"/>
                  </a:lnTo>
                  <a:lnTo>
                    <a:pt x="196" y="52"/>
                  </a:lnTo>
                  <a:lnTo>
                    <a:pt x="202" y="64"/>
                  </a:lnTo>
                  <a:lnTo>
                    <a:pt x="206" y="77"/>
                  </a:lnTo>
                  <a:lnTo>
                    <a:pt x="210" y="91"/>
                  </a:lnTo>
                  <a:lnTo>
                    <a:pt x="213" y="106"/>
                  </a:lnTo>
                  <a:lnTo>
                    <a:pt x="215" y="122"/>
                  </a:lnTo>
                  <a:lnTo>
                    <a:pt x="217" y="139"/>
                  </a:lnTo>
                  <a:lnTo>
                    <a:pt x="215" y="157"/>
                  </a:lnTo>
                  <a:lnTo>
                    <a:pt x="214" y="175"/>
                  </a:lnTo>
                  <a:lnTo>
                    <a:pt x="211" y="196"/>
                  </a:lnTo>
                  <a:lnTo>
                    <a:pt x="206" y="215"/>
                  </a:lnTo>
                  <a:lnTo>
                    <a:pt x="201" y="233"/>
                  </a:lnTo>
                  <a:lnTo>
                    <a:pt x="195" y="251"/>
                  </a:lnTo>
                  <a:lnTo>
                    <a:pt x="188" y="266"/>
                  </a:lnTo>
                  <a:lnTo>
                    <a:pt x="181" y="279"/>
                  </a:lnTo>
                  <a:lnTo>
                    <a:pt x="173" y="291"/>
                  </a:lnTo>
                  <a:lnTo>
                    <a:pt x="165" y="302"/>
                  </a:lnTo>
                  <a:lnTo>
                    <a:pt x="155" y="311"/>
                  </a:lnTo>
                  <a:lnTo>
                    <a:pt x="146" y="318"/>
                  </a:lnTo>
                  <a:lnTo>
                    <a:pt x="136" y="324"/>
                  </a:lnTo>
                  <a:lnTo>
                    <a:pt x="127" y="328"/>
                  </a:lnTo>
                  <a:lnTo>
                    <a:pt x="117" y="331"/>
                  </a:lnTo>
                  <a:lnTo>
                    <a:pt x="106" y="333"/>
                  </a:lnTo>
                  <a:lnTo>
                    <a:pt x="96" y="334"/>
                  </a:lnTo>
                  <a:lnTo>
                    <a:pt x="87" y="333"/>
                  </a:lnTo>
                  <a:lnTo>
                    <a:pt x="77" y="331"/>
                  </a:lnTo>
                  <a:lnTo>
                    <a:pt x="68" y="327"/>
                  </a:lnTo>
                  <a:lnTo>
                    <a:pt x="59" y="323"/>
                  </a:lnTo>
                  <a:lnTo>
                    <a:pt x="50" y="317"/>
                  </a:lnTo>
                  <a:lnTo>
                    <a:pt x="42" y="310"/>
                  </a:lnTo>
                  <a:lnTo>
                    <a:pt x="34" y="302"/>
                  </a:lnTo>
                  <a:lnTo>
                    <a:pt x="27" y="292"/>
                  </a:lnTo>
                  <a:lnTo>
                    <a:pt x="21" y="282"/>
                  </a:lnTo>
                  <a:lnTo>
                    <a:pt x="15" y="270"/>
                  </a:lnTo>
                  <a:lnTo>
                    <a:pt x="10" y="258"/>
                  </a:lnTo>
                  <a:lnTo>
                    <a:pt x="7" y="244"/>
                  </a:lnTo>
                  <a:lnTo>
                    <a:pt x="4" y="229"/>
                  </a:lnTo>
                  <a:lnTo>
                    <a:pt x="1" y="213"/>
                  </a:lnTo>
                  <a:lnTo>
                    <a:pt x="0" y="197"/>
                  </a:lnTo>
                  <a:lnTo>
                    <a:pt x="0" y="179"/>
                  </a:lnTo>
                  <a:lnTo>
                    <a:pt x="2" y="160"/>
                  </a:lnTo>
                  <a:lnTo>
                    <a:pt x="6"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099" name="Freeform 75"/>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0" name="Freeform 76"/>
            <p:cNvSpPr>
              <a:spLocks/>
            </p:cNvSpPr>
            <p:nvPr/>
          </p:nvSpPr>
          <p:spPr bwMode="auto">
            <a:xfrm>
              <a:off x="4457700" y="3741738"/>
              <a:ext cx="9525" cy="15875"/>
            </a:xfrm>
            <a:custGeom>
              <a:avLst/>
              <a:gdLst/>
              <a:ahLst/>
              <a:cxnLst>
                <a:cxn ang="0">
                  <a:pos x="0" y="137"/>
                </a:cxn>
                <a:cxn ang="0">
                  <a:pos x="1" y="102"/>
                </a:cxn>
                <a:cxn ang="0">
                  <a:pos x="7" y="73"/>
                </a:cxn>
                <a:cxn ang="0">
                  <a:pos x="17" y="47"/>
                </a:cxn>
                <a:cxn ang="0">
                  <a:pos x="29" y="28"/>
                </a:cxn>
                <a:cxn ang="0">
                  <a:pos x="45" y="14"/>
                </a:cxn>
                <a:cxn ang="0">
                  <a:pos x="63" y="5"/>
                </a:cxn>
                <a:cxn ang="0">
                  <a:pos x="82" y="0"/>
                </a:cxn>
                <a:cxn ang="0">
                  <a:pos x="102" y="1"/>
                </a:cxn>
                <a:cxn ang="0">
                  <a:pos x="122" y="6"/>
                </a:cxn>
                <a:cxn ang="0">
                  <a:pos x="141" y="17"/>
                </a:cxn>
                <a:cxn ang="0">
                  <a:pos x="160" y="32"/>
                </a:cxn>
                <a:cxn ang="0">
                  <a:pos x="176" y="51"/>
                </a:cxn>
                <a:cxn ang="0">
                  <a:pos x="190" y="77"/>
                </a:cxn>
                <a:cxn ang="0">
                  <a:pos x="200" y="106"/>
                </a:cxn>
                <a:cxn ang="0">
                  <a:pos x="209" y="141"/>
                </a:cxn>
                <a:cxn ang="0">
                  <a:pos x="211" y="180"/>
                </a:cxn>
                <a:cxn ang="0">
                  <a:pos x="209" y="214"/>
                </a:cxn>
                <a:cxn ang="0">
                  <a:pos x="202" y="244"/>
                </a:cxn>
                <a:cxn ang="0">
                  <a:pos x="192" y="268"/>
                </a:cxn>
                <a:cxn ang="0">
                  <a:pos x="179" y="287"/>
                </a:cxn>
                <a:cxn ang="0">
                  <a:pos x="164" y="302"/>
                </a:cxn>
                <a:cxn ang="0">
                  <a:pos x="146" y="311"/>
                </a:cxn>
                <a:cxn ang="0">
                  <a:pos x="127" y="315"/>
                </a:cxn>
                <a:cxn ang="0">
                  <a:pos x="108" y="314"/>
                </a:cxn>
                <a:cxn ang="0">
                  <a:pos x="87" y="309"/>
                </a:cxn>
                <a:cxn ang="0">
                  <a:pos x="69" y="298"/>
                </a:cxn>
                <a:cxn ang="0">
                  <a:pos x="51" y="282"/>
                </a:cxn>
                <a:cxn ang="0">
                  <a:pos x="34" y="263"/>
                </a:cxn>
                <a:cxn ang="0">
                  <a:pos x="20" y="238"/>
                </a:cxn>
                <a:cxn ang="0">
                  <a:pos x="10" y="209"/>
                </a:cxn>
                <a:cxn ang="0">
                  <a:pos x="3" y="174"/>
                </a:cxn>
              </a:cxnLst>
              <a:rect l="0" t="0" r="r" b="b"/>
              <a:pathLst>
                <a:path w="211" h="315">
                  <a:moveTo>
                    <a:pt x="1" y="156"/>
                  </a:moveTo>
                  <a:lnTo>
                    <a:pt x="0" y="137"/>
                  </a:lnTo>
                  <a:lnTo>
                    <a:pt x="0" y="119"/>
                  </a:lnTo>
                  <a:lnTo>
                    <a:pt x="1" y="102"/>
                  </a:lnTo>
                  <a:lnTo>
                    <a:pt x="4" y="87"/>
                  </a:lnTo>
                  <a:lnTo>
                    <a:pt x="7" y="73"/>
                  </a:lnTo>
                  <a:lnTo>
                    <a:pt x="11" y="60"/>
                  </a:lnTo>
                  <a:lnTo>
                    <a:pt x="17" y="47"/>
                  </a:lnTo>
                  <a:lnTo>
                    <a:pt x="23" y="37"/>
                  </a:lnTo>
                  <a:lnTo>
                    <a:pt x="29" y="28"/>
                  </a:lnTo>
                  <a:lnTo>
                    <a:pt x="37" y="21"/>
                  </a:lnTo>
                  <a:lnTo>
                    <a:pt x="45" y="14"/>
                  </a:lnTo>
                  <a:lnTo>
                    <a:pt x="54" y="9"/>
                  </a:lnTo>
                  <a:lnTo>
                    <a:pt x="63" y="5"/>
                  </a:lnTo>
                  <a:lnTo>
                    <a:pt x="72" y="2"/>
                  </a:lnTo>
                  <a:lnTo>
                    <a:pt x="82" y="0"/>
                  </a:lnTo>
                  <a:lnTo>
                    <a:pt x="92" y="0"/>
                  </a:lnTo>
                  <a:lnTo>
                    <a:pt x="102" y="1"/>
                  </a:lnTo>
                  <a:lnTo>
                    <a:pt x="112" y="3"/>
                  </a:lnTo>
                  <a:lnTo>
                    <a:pt x="122" y="6"/>
                  </a:lnTo>
                  <a:lnTo>
                    <a:pt x="132" y="11"/>
                  </a:lnTo>
                  <a:lnTo>
                    <a:pt x="141" y="17"/>
                  </a:lnTo>
                  <a:lnTo>
                    <a:pt x="150" y="24"/>
                  </a:lnTo>
                  <a:lnTo>
                    <a:pt x="160" y="32"/>
                  </a:lnTo>
                  <a:lnTo>
                    <a:pt x="168" y="41"/>
                  </a:lnTo>
                  <a:lnTo>
                    <a:pt x="176" y="51"/>
                  </a:lnTo>
                  <a:lnTo>
                    <a:pt x="183" y="64"/>
                  </a:lnTo>
                  <a:lnTo>
                    <a:pt x="190" y="77"/>
                  </a:lnTo>
                  <a:lnTo>
                    <a:pt x="196" y="91"/>
                  </a:lnTo>
                  <a:lnTo>
                    <a:pt x="200" y="106"/>
                  </a:lnTo>
                  <a:lnTo>
                    <a:pt x="204" y="124"/>
                  </a:lnTo>
                  <a:lnTo>
                    <a:pt x="209" y="141"/>
                  </a:lnTo>
                  <a:lnTo>
                    <a:pt x="211" y="160"/>
                  </a:lnTo>
                  <a:lnTo>
                    <a:pt x="211" y="180"/>
                  </a:lnTo>
                  <a:lnTo>
                    <a:pt x="211" y="198"/>
                  </a:lnTo>
                  <a:lnTo>
                    <a:pt x="209" y="214"/>
                  </a:lnTo>
                  <a:lnTo>
                    <a:pt x="207" y="229"/>
                  </a:lnTo>
                  <a:lnTo>
                    <a:pt x="202" y="244"/>
                  </a:lnTo>
                  <a:lnTo>
                    <a:pt x="198" y="257"/>
                  </a:lnTo>
                  <a:lnTo>
                    <a:pt x="192" y="268"/>
                  </a:lnTo>
                  <a:lnTo>
                    <a:pt x="186" y="278"/>
                  </a:lnTo>
                  <a:lnTo>
                    <a:pt x="179" y="287"/>
                  </a:lnTo>
                  <a:lnTo>
                    <a:pt x="172" y="295"/>
                  </a:lnTo>
                  <a:lnTo>
                    <a:pt x="164" y="302"/>
                  </a:lnTo>
                  <a:lnTo>
                    <a:pt x="155" y="307"/>
                  </a:lnTo>
                  <a:lnTo>
                    <a:pt x="146" y="311"/>
                  </a:lnTo>
                  <a:lnTo>
                    <a:pt x="136" y="313"/>
                  </a:lnTo>
                  <a:lnTo>
                    <a:pt x="127" y="315"/>
                  </a:lnTo>
                  <a:lnTo>
                    <a:pt x="117" y="315"/>
                  </a:lnTo>
                  <a:lnTo>
                    <a:pt x="108" y="314"/>
                  </a:lnTo>
                  <a:lnTo>
                    <a:pt x="97" y="312"/>
                  </a:lnTo>
                  <a:lnTo>
                    <a:pt x="87" y="309"/>
                  </a:lnTo>
                  <a:lnTo>
                    <a:pt x="78" y="304"/>
                  </a:lnTo>
                  <a:lnTo>
                    <a:pt x="69" y="298"/>
                  </a:lnTo>
                  <a:lnTo>
                    <a:pt x="60" y="290"/>
                  </a:lnTo>
                  <a:lnTo>
                    <a:pt x="51" y="282"/>
                  </a:lnTo>
                  <a:lnTo>
                    <a:pt x="42" y="273"/>
                  </a:lnTo>
                  <a:lnTo>
                    <a:pt x="34" y="263"/>
                  </a:lnTo>
                  <a:lnTo>
                    <a:pt x="27" y="251"/>
                  </a:lnTo>
                  <a:lnTo>
                    <a:pt x="20" y="238"/>
                  </a:lnTo>
                  <a:lnTo>
                    <a:pt x="15" y="224"/>
                  </a:lnTo>
                  <a:lnTo>
                    <a:pt x="10" y="209"/>
                  </a:lnTo>
                  <a:lnTo>
                    <a:pt x="6" y="193"/>
                  </a:lnTo>
                  <a:lnTo>
                    <a:pt x="3" y="174"/>
                  </a:lnTo>
                  <a:lnTo>
                    <a:pt x="1" y="15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1" name="Freeform 77"/>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2" name="Freeform 78"/>
            <p:cNvSpPr>
              <a:spLocks/>
            </p:cNvSpPr>
            <p:nvPr/>
          </p:nvSpPr>
          <p:spPr bwMode="auto">
            <a:xfrm>
              <a:off x="4443413" y="3740150"/>
              <a:ext cx="9525" cy="14288"/>
            </a:xfrm>
            <a:custGeom>
              <a:avLst/>
              <a:gdLst/>
              <a:ahLst/>
              <a:cxnLst>
                <a:cxn ang="0">
                  <a:pos x="9" y="146"/>
                </a:cxn>
                <a:cxn ang="0">
                  <a:pos x="2" y="114"/>
                </a:cxn>
                <a:cxn ang="0">
                  <a:pos x="0" y="87"/>
                </a:cxn>
                <a:cxn ang="0">
                  <a:pos x="3" y="62"/>
                </a:cxn>
                <a:cxn ang="0">
                  <a:pos x="9" y="42"/>
                </a:cxn>
                <a:cxn ang="0">
                  <a:pos x="18" y="26"/>
                </a:cxn>
                <a:cxn ang="0">
                  <a:pos x="31" y="13"/>
                </a:cxn>
                <a:cxn ang="0">
                  <a:pos x="45" y="5"/>
                </a:cxn>
                <a:cxn ang="0">
                  <a:pos x="63" y="1"/>
                </a:cxn>
                <a:cxn ang="0">
                  <a:pos x="80" y="1"/>
                </a:cxn>
                <a:cxn ang="0">
                  <a:pos x="99" y="6"/>
                </a:cxn>
                <a:cxn ang="0">
                  <a:pos x="118" y="15"/>
                </a:cxn>
                <a:cxn ang="0">
                  <a:pos x="136" y="29"/>
                </a:cxn>
                <a:cxn ang="0">
                  <a:pos x="153" y="47"/>
                </a:cxn>
                <a:cxn ang="0">
                  <a:pos x="169" y="70"/>
                </a:cxn>
                <a:cxn ang="0">
                  <a:pos x="183" y="99"/>
                </a:cxn>
                <a:cxn ang="0">
                  <a:pos x="194" y="131"/>
                </a:cxn>
                <a:cxn ang="0">
                  <a:pos x="200" y="162"/>
                </a:cxn>
                <a:cxn ang="0">
                  <a:pos x="201" y="189"/>
                </a:cxn>
                <a:cxn ang="0">
                  <a:pos x="199" y="213"/>
                </a:cxn>
                <a:cxn ang="0">
                  <a:pos x="192" y="233"/>
                </a:cxn>
                <a:cxn ang="0">
                  <a:pos x="183" y="248"/>
                </a:cxn>
                <a:cxn ang="0">
                  <a:pos x="171" y="261"/>
                </a:cxn>
                <a:cxn ang="0">
                  <a:pos x="155" y="269"/>
                </a:cxn>
                <a:cxn ang="0">
                  <a:pos x="139" y="273"/>
                </a:cxn>
                <a:cxn ang="0">
                  <a:pos x="122" y="273"/>
                </a:cxn>
                <a:cxn ang="0">
                  <a:pos x="103" y="269"/>
                </a:cxn>
                <a:cxn ang="0">
                  <a:pos x="85" y="260"/>
                </a:cxn>
                <a:cxn ang="0">
                  <a:pos x="67" y="246"/>
                </a:cxn>
                <a:cxn ang="0">
                  <a:pos x="49" y="228"/>
                </a:cxn>
                <a:cxn ang="0">
                  <a:pos x="34" y="206"/>
                </a:cxn>
                <a:cxn ang="0">
                  <a:pos x="20" y="178"/>
                </a:cxn>
              </a:cxnLst>
              <a:rect l="0" t="0" r="r" b="b"/>
              <a:pathLst>
                <a:path w="201" h="274">
                  <a:moveTo>
                    <a:pt x="15" y="162"/>
                  </a:moveTo>
                  <a:lnTo>
                    <a:pt x="9" y="146"/>
                  </a:lnTo>
                  <a:lnTo>
                    <a:pt x="5" y="129"/>
                  </a:lnTo>
                  <a:lnTo>
                    <a:pt x="2" y="114"/>
                  </a:lnTo>
                  <a:lnTo>
                    <a:pt x="1" y="100"/>
                  </a:lnTo>
                  <a:lnTo>
                    <a:pt x="0" y="87"/>
                  </a:lnTo>
                  <a:lnTo>
                    <a:pt x="1" y="73"/>
                  </a:lnTo>
                  <a:lnTo>
                    <a:pt x="3" y="62"/>
                  </a:lnTo>
                  <a:lnTo>
                    <a:pt x="5" y="52"/>
                  </a:lnTo>
                  <a:lnTo>
                    <a:pt x="9" y="42"/>
                  </a:lnTo>
                  <a:lnTo>
                    <a:pt x="13" y="34"/>
                  </a:lnTo>
                  <a:lnTo>
                    <a:pt x="18" y="26"/>
                  </a:lnTo>
                  <a:lnTo>
                    <a:pt x="24" y="19"/>
                  </a:lnTo>
                  <a:lnTo>
                    <a:pt x="31" y="13"/>
                  </a:lnTo>
                  <a:lnTo>
                    <a:pt x="38" y="8"/>
                  </a:lnTo>
                  <a:lnTo>
                    <a:pt x="45" y="5"/>
                  </a:lnTo>
                  <a:lnTo>
                    <a:pt x="54" y="2"/>
                  </a:lnTo>
                  <a:lnTo>
                    <a:pt x="63" y="1"/>
                  </a:lnTo>
                  <a:lnTo>
                    <a:pt x="71" y="0"/>
                  </a:lnTo>
                  <a:lnTo>
                    <a:pt x="80" y="1"/>
                  </a:lnTo>
                  <a:lnTo>
                    <a:pt x="89" y="3"/>
                  </a:lnTo>
                  <a:lnTo>
                    <a:pt x="99" y="6"/>
                  </a:lnTo>
                  <a:lnTo>
                    <a:pt x="109" y="9"/>
                  </a:lnTo>
                  <a:lnTo>
                    <a:pt x="118" y="15"/>
                  </a:lnTo>
                  <a:lnTo>
                    <a:pt x="127" y="22"/>
                  </a:lnTo>
                  <a:lnTo>
                    <a:pt x="136" y="29"/>
                  </a:lnTo>
                  <a:lnTo>
                    <a:pt x="144" y="38"/>
                  </a:lnTo>
                  <a:lnTo>
                    <a:pt x="153" y="47"/>
                  </a:lnTo>
                  <a:lnTo>
                    <a:pt x="162" y="58"/>
                  </a:lnTo>
                  <a:lnTo>
                    <a:pt x="169" y="70"/>
                  </a:lnTo>
                  <a:lnTo>
                    <a:pt x="176" y="84"/>
                  </a:lnTo>
                  <a:lnTo>
                    <a:pt x="183" y="99"/>
                  </a:lnTo>
                  <a:lnTo>
                    <a:pt x="188" y="115"/>
                  </a:lnTo>
                  <a:lnTo>
                    <a:pt x="194" y="131"/>
                  </a:lnTo>
                  <a:lnTo>
                    <a:pt x="197" y="148"/>
                  </a:lnTo>
                  <a:lnTo>
                    <a:pt x="200" y="162"/>
                  </a:lnTo>
                  <a:lnTo>
                    <a:pt x="201" y="176"/>
                  </a:lnTo>
                  <a:lnTo>
                    <a:pt x="201" y="189"/>
                  </a:lnTo>
                  <a:lnTo>
                    <a:pt x="201" y="202"/>
                  </a:lnTo>
                  <a:lnTo>
                    <a:pt x="199" y="213"/>
                  </a:lnTo>
                  <a:lnTo>
                    <a:pt x="196" y="223"/>
                  </a:lnTo>
                  <a:lnTo>
                    <a:pt x="192" y="233"/>
                  </a:lnTo>
                  <a:lnTo>
                    <a:pt x="188" y="241"/>
                  </a:lnTo>
                  <a:lnTo>
                    <a:pt x="183" y="248"/>
                  </a:lnTo>
                  <a:lnTo>
                    <a:pt x="177" y="256"/>
                  </a:lnTo>
                  <a:lnTo>
                    <a:pt x="171" y="261"/>
                  </a:lnTo>
                  <a:lnTo>
                    <a:pt x="164" y="266"/>
                  </a:lnTo>
                  <a:lnTo>
                    <a:pt x="155" y="269"/>
                  </a:lnTo>
                  <a:lnTo>
                    <a:pt x="147" y="272"/>
                  </a:lnTo>
                  <a:lnTo>
                    <a:pt x="139" y="273"/>
                  </a:lnTo>
                  <a:lnTo>
                    <a:pt x="130" y="274"/>
                  </a:lnTo>
                  <a:lnTo>
                    <a:pt x="122" y="273"/>
                  </a:lnTo>
                  <a:lnTo>
                    <a:pt x="113" y="272"/>
                  </a:lnTo>
                  <a:lnTo>
                    <a:pt x="103" y="269"/>
                  </a:lnTo>
                  <a:lnTo>
                    <a:pt x="94" y="265"/>
                  </a:lnTo>
                  <a:lnTo>
                    <a:pt x="85" y="260"/>
                  </a:lnTo>
                  <a:lnTo>
                    <a:pt x="76" y="254"/>
                  </a:lnTo>
                  <a:lnTo>
                    <a:pt x="67" y="246"/>
                  </a:lnTo>
                  <a:lnTo>
                    <a:pt x="58" y="238"/>
                  </a:lnTo>
                  <a:lnTo>
                    <a:pt x="49" y="228"/>
                  </a:lnTo>
                  <a:lnTo>
                    <a:pt x="41" y="218"/>
                  </a:lnTo>
                  <a:lnTo>
                    <a:pt x="34" y="206"/>
                  </a:lnTo>
                  <a:lnTo>
                    <a:pt x="27" y="192"/>
                  </a:lnTo>
                  <a:lnTo>
                    <a:pt x="20" y="178"/>
                  </a:lnTo>
                  <a:lnTo>
                    <a:pt x="15" y="162"/>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3" name="Freeform 79"/>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4" name="Freeform 80"/>
            <p:cNvSpPr>
              <a:spLocks/>
            </p:cNvSpPr>
            <p:nvPr/>
          </p:nvSpPr>
          <p:spPr bwMode="auto">
            <a:xfrm>
              <a:off x="4430713" y="3740150"/>
              <a:ext cx="9525" cy="11113"/>
            </a:xfrm>
            <a:custGeom>
              <a:avLst/>
              <a:gdLst/>
              <a:ahLst/>
              <a:cxnLst>
                <a:cxn ang="0">
                  <a:pos x="14" y="118"/>
                </a:cxn>
                <a:cxn ang="0">
                  <a:pos x="5" y="97"/>
                </a:cxn>
                <a:cxn ang="0">
                  <a:pos x="1" y="77"/>
                </a:cxn>
                <a:cxn ang="0">
                  <a:pos x="1" y="58"/>
                </a:cxn>
                <a:cxn ang="0">
                  <a:pos x="4" y="42"/>
                </a:cxn>
                <a:cxn ang="0">
                  <a:pos x="10" y="29"/>
                </a:cxn>
                <a:cxn ang="0">
                  <a:pos x="18" y="18"/>
                </a:cxn>
                <a:cxn ang="0">
                  <a:pos x="30" y="9"/>
                </a:cxn>
                <a:cxn ang="0">
                  <a:pos x="43" y="3"/>
                </a:cxn>
                <a:cxn ang="0">
                  <a:pos x="57" y="0"/>
                </a:cxn>
                <a:cxn ang="0">
                  <a:pos x="72" y="1"/>
                </a:cxn>
                <a:cxn ang="0">
                  <a:pos x="89" y="5"/>
                </a:cxn>
                <a:cxn ang="0">
                  <a:pos x="105" y="12"/>
                </a:cxn>
                <a:cxn ang="0">
                  <a:pos x="121" y="23"/>
                </a:cxn>
                <a:cxn ang="0">
                  <a:pos x="137" y="38"/>
                </a:cxn>
                <a:cxn ang="0">
                  <a:pos x="152" y="56"/>
                </a:cxn>
                <a:cxn ang="0">
                  <a:pos x="165" y="80"/>
                </a:cxn>
                <a:cxn ang="0">
                  <a:pos x="173" y="102"/>
                </a:cxn>
                <a:cxn ang="0">
                  <a:pos x="177" y="122"/>
                </a:cxn>
                <a:cxn ang="0">
                  <a:pos x="177" y="141"/>
                </a:cxn>
                <a:cxn ang="0">
                  <a:pos x="174" y="157"/>
                </a:cxn>
                <a:cxn ang="0">
                  <a:pos x="168" y="171"/>
                </a:cxn>
                <a:cxn ang="0">
                  <a:pos x="159" y="183"/>
                </a:cxn>
                <a:cxn ang="0">
                  <a:pos x="148" y="191"/>
                </a:cxn>
                <a:cxn ang="0">
                  <a:pos x="135" y="196"/>
                </a:cxn>
                <a:cxn ang="0">
                  <a:pos x="120" y="199"/>
                </a:cxn>
                <a:cxn ang="0">
                  <a:pos x="104" y="198"/>
                </a:cxn>
                <a:cxn ang="0">
                  <a:pos x="89" y="194"/>
                </a:cxn>
                <a:cxn ang="0">
                  <a:pos x="72" y="187"/>
                </a:cxn>
                <a:cxn ang="0">
                  <a:pos x="56" y="175"/>
                </a:cxn>
                <a:cxn ang="0">
                  <a:pos x="41" y="160"/>
                </a:cxn>
                <a:cxn ang="0">
                  <a:pos x="26" y="142"/>
                </a:cxn>
              </a:cxnLst>
              <a:rect l="0" t="0" r="r" b="b"/>
              <a:pathLst>
                <a:path w="178" h="199">
                  <a:moveTo>
                    <a:pt x="20" y="131"/>
                  </a:moveTo>
                  <a:lnTo>
                    <a:pt x="14" y="118"/>
                  </a:lnTo>
                  <a:lnTo>
                    <a:pt x="9" y="107"/>
                  </a:lnTo>
                  <a:lnTo>
                    <a:pt x="5" y="97"/>
                  </a:lnTo>
                  <a:lnTo>
                    <a:pt x="3" y="87"/>
                  </a:lnTo>
                  <a:lnTo>
                    <a:pt x="1" y="77"/>
                  </a:lnTo>
                  <a:lnTo>
                    <a:pt x="0" y="68"/>
                  </a:lnTo>
                  <a:lnTo>
                    <a:pt x="1" y="58"/>
                  </a:lnTo>
                  <a:lnTo>
                    <a:pt x="2" y="50"/>
                  </a:lnTo>
                  <a:lnTo>
                    <a:pt x="4" y="42"/>
                  </a:lnTo>
                  <a:lnTo>
                    <a:pt x="6" y="35"/>
                  </a:lnTo>
                  <a:lnTo>
                    <a:pt x="10" y="29"/>
                  </a:lnTo>
                  <a:lnTo>
                    <a:pt x="14" y="23"/>
                  </a:lnTo>
                  <a:lnTo>
                    <a:pt x="18" y="18"/>
                  </a:lnTo>
                  <a:lnTo>
                    <a:pt x="24" y="13"/>
                  </a:lnTo>
                  <a:lnTo>
                    <a:pt x="30" y="9"/>
                  </a:lnTo>
                  <a:lnTo>
                    <a:pt x="36" y="6"/>
                  </a:lnTo>
                  <a:lnTo>
                    <a:pt x="43" y="3"/>
                  </a:lnTo>
                  <a:lnTo>
                    <a:pt x="50" y="1"/>
                  </a:lnTo>
                  <a:lnTo>
                    <a:pt x="57" y="0"/>
                  </a:lnTo>
                  <a:lnTo>
                    <a:pt x="65" y="0"/>
                  </a:lnTo>
                  <a:lnTo>
                    <a:pt x="72" y="1"/>
                  </a:lnTo>
                  <a:lnTo>
                    <a:pt x="81" y="2"/>
                  </a:lnTo>
                  <a:lnTo>
                    <a:pt x="89" y="5"/>
                  </a:lnTo>
                  <a:lnTo>
                    <a:pt x="97" y="8"/>
                  </a:lnTo>
                  <a:lnTo>
                    <a:pt x="105" y="12"/>
                  </a:lnTo>
                  <a:lnTo>
                    <a:pt x="113" y="17"/>
                  </a:lnTo>
                  <a:lnTo>
                    <a:pt x="121" y="23"/>
                  </a:lnTo>
                  <a:lnTo>
                    <a:pt x="129" y="30"/>
                  </a:lnTo>
                  <a:lnTo>
                    <a:pt x="137" y="38"/>
                  </a:lnTo>
                  <a:lnTo>
                    <a:pt x="145" y="46"/>
                  </a:lnTo>
                  <a:lnTo>
                    <a:pt x="152" y="56"/>
                  </a:lnTo>
                  <a:lnTo>
                    <a:pt x="159" y="68"/>
                  </a:lnTo>
                  <a:lnTo>
                    <a:pt x="165" y="80"/>
                  </a:lnTo>
                  <a:lnTo>
                    <a:pt x="169" y="91"/>
                  </a:lnTo>
                  <a:lnTo>
                    <a:pt x="173" y="102"/>
                  </a:lnTo>
                  <a:lnTo>
                    <a:pt x="176" y="112"/>
                  </a:lnTo>
                  <a:lnTo>
                    <a:pt x="177" y="122"/>
                  </a:lnTo>
                  <a:lnTo>
                    <a:pt x="178" y="132"/>
                  </a:lnTo>
                  <a:lnTo>
                    <a:pt x="177" y="141"/>
                  </a:lnTo>
                  <a:lnTo>
                    <a:pt x="176" y="149"/>
                  </a:lnTo>
                  <a:lnTo>
                    <a:pt x="174" y="157"/>
                  </a:lnTo>
                  <a:lnTo>
                    <a:pt x="171" y="164"/>
                  </a:lnTo>
                  <a:lnTo>
                    <a:pt x="168" y="171"/>
                  </a:lnTo>
                  <a:lnTo>
                    <a:pt x="164" y="176"/>
                  </a:lnTo>
                  <a:lnTo>
                    <a:pt x="159" y="183"/>
                  </a:lnTo>
                  <a:lnTo>
                    <a:pt x="154" y="187"/>
                  </a:lnTo>
                  <a:lnTo>
                    <a:pt x="148" y="191"/>
                  </a:lnTo>
                  <a:lnTo>
                    <a:pt x="142" y="194"/>
                  </a:lnTo>
                  <a:lnTo>
                    <a:pt x="135" y="196"/>
                  </a:lnTo>
                  <a:lnTo>
                    <a:pt x="127" y="198"/>
                  </a:lnTo>
                  <a:lnTo>
                    <a:pt x="120" y="199"/>
                  </a:lnTo>
                  <a:lnTo>
                    <a:pt x="112" y="199"/>
                  </a:lnTo>
                  <a:lnTo>
                    <a:pt x="104" y="198"/>
                  </a:lnTo>
                  <a:lnTo>
                    <a:pt x="97" y="197"/>
                  </a:lnTo>
                  <a:lnTo>
                    <a:pt x="89" y="194"/>
                  </a:lnTo>
                  <a:lnTo>
                    <a:pt x="81" y="191"/>
                  </a:lnTo>
                  <a:lnTo>
                    <a:pt x="72" y="187"/>
                  </a:lnTo>
                  <a:lnTo>
                    <a:pt x="64" y="181"/>
                  </a:lnTo>
                  <a:lnTo>
                    <a:pt x="56" y="175"/>
                  </a:lnTo>
                  <a:lnTo>
                    <a:pt x="48" y="168"/>
                  </a:lnTo>
                  <a:lnTo>
                    <a:pt x="41" y="160"/>
                  </a:lnTo>
                  <a:lnTo>
                    <a:pt x="34" y="151"/>
                  </a:lnTo>
                  <a:lnTo>
                    <a:pt x="26" y="142"/>
                  </a:lnTo>
                  <a:lnTo>
                    <a:pt x="20" y="13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5" name="Freeform 81"/>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6" name="Freeform 82"/>
            <p:cNvSpPr>
              <a:spLocks/>
            </p:cNvSpPr>
            <p:nvPr/>
          </p:nvSpPr>
          <p:spPr bwMode="auto">
            <a:xfrm>
              <a:off x="4478338" y="3841750"/>
              <a:ext cx="11113" cy="11113"/>
            </a:xfrm>
            <a:custGeom>
              <a:avLst/>
              <a:gdLst/>
              <a:ahLst/>
              <a:cxnLst>
                <a:cxn ang="0">
                  <a:pos x="176" y="63"/>
                </a:cxn>
                <a:cxn ang="0">
                  <a:pos x="195" y="85"/>
                </a:cxn>
                <a:cxn ang="0">
                  <a:pos x="209" y="106"/>
                </a:cxn>
                <a:cxn ang="0">
                  <a:pos x="218" y="126"/>
                </a:cxn>
                <a:cxn ang="0">
                  <a:pos x="222" y="144"/>
                </a:cxn>
                <a:cxn ang="0">
                  <a:pos x="222" y="162"/>
                </a:cxn>
                <a:cxn ang="0">
                  <a:pos x="219" y="176"/>
                </a:cxn>
                <a:cxn ang="0">
                  <a:pos x="212" y="188"/>
                </a:cxn>
                <a:cxn ang="0">
                  <a:pos x="200" y="197"/>
                </a:cxn>
                <a:cxn ang="0">
                  <a:pos x="187" y="203"/>
                </a:cxn>
                <a:cxn ang="0">
                  <a:pos x="172" y="207"/>
                </a:cxn>
                <a:cxn ang="0">
                  <a:pos x="155" y="206"/>
                </a:cxn>
                <a:cxn ang="0">
                  <a:pos x="135" y="202"/>
                </a:cxn>
                <a:cxn ang="0">
                  <a:pos x="114" y="194"/>
                </a:cxn>
                <a:cxn ang="0">
                  <a:pos x="92" y="182"/>
                </a:cxn>
                <a:cxn ang="0">
                  <a:pos x="70" y="165"/>
                </a:cxn>
                <a:cxn ang="0">
                  <a:pos x="46" y="142"/>
                </a:cxn>
                <a:cxn ang="0">
                  <a:pos x="27" y="120"/>
                </a:cxn>
                <a:cxn ang="0">
                  <a:pos x="14" y="99"/>
                </a:cxn>
                <a:cxn ang="0">
                  <a:pos x="5" y="79"/>
                </a:cxn>
                <a:cxn ang="0">
                  <a:pos x="1" y="61"/>
                </a:cxn>
                <a:cxn ang="0">
                  <a:pos x="0" y="45"/>
                </a:cxn>
                <a:cxn ang="0">
                  <a:pos x="4" y="30"/>
                </a:cxn>
                <a:cxn ang="0">
                  <a:pos x="10" y="18"/>
                </a:cxn>
                <a:cxn ang="0">
                  <a:pos x="20" y="9"/>
                </a:cxn>
                <a:cxn ang="0">
                  <a:pos x="33" y="3"/>
                </a:cxn>
                <a:cxn ang="0">
                  <a:pos x="49" y="0"/>
                </a:cxn>
                <a:cxn ang="0">
                  <a:pos x="67" y="0"/>
                </a:cxn>
                <a:cxn ang="0">
                  <a:pos x="86" y="4"/>
                </a:cxn>
                <a:cxn ang="0">
                  <a:pos x="108" y="12"/>
                </a:cxn>
                <a:cxn ang="0">
                  <a:pos x="130" y="24"/>
                </a:cxn>
                <a:cxn ang="0">
                  <a:pos x="153" y="41"/>
                </a:cxn>
              </a:cxnLst>
              <a:rect l="0" t="0" r="r" b="b"/>
              <a:pathLst>
                <a:path w="223" h="207">
                  <a:moveTo>
                    <a:pt x="165" y="51"/>
                  </a:moveTo>
                  <a:lnTo>
                    <a:pt x="176" y="63"/>
                  </a:lnTo>
                  <a:lnTo>
                    <a:pt x="186" y="74"/>
                  </a:lnTo>
                  <a:lnTo>
                    <a:pt x="195" y="85"/>
                  </a:lnTo>
                  <a:lnTo>
                    <a:pt x="202" y="95"/>
                  </a:lnTo>
                  <a:lnTo>
                    <a:pt x="209" y="106"/>
                  </a:lnTo>
                  <a:lnTo>
                    <a:pt x="214" y="116"/>
                  </a:lnTo>
                  <a:lnTo>
                    <a:pt x="218" y="126"/>
                  </a:lnTo>
                  <a:lnTo>
                    <a:pt x="221" y="135"/>
                  </a:lnTo>
                  <a:lnTo>
                    <a:pt x="222" y="144"/>
                  </a:lnTo>
                  <a:lnTo>
                    <a:pt x="223" y="153"/>
                  </a:lnTo>
                  <a:lnTo>
                    <a:pt x="222" y="162"/>
                  </a:lnTo>
                  <a:lnTo>
                    <a:pt x="221" y="169"/>
                  </a:lnTo>
                  <a:lnTo>
                    <a:pt x="219" y="176"/>
                  </a:lnTo>
                  <a:lnTo>
                    <a:pt x="215" y="182"/>
                  </a:lnTo>
                  <a:lnTo>
                    <a:pt x="212" y="188"/>
                  </a:lnTo>
                  <a:lnTo>
                    <a:pt x="206" y="193"/>
                  </a:lnTo>
                  <a:lnTo>
                    <a:pt x="200" y="197"/>
                  </a:lnTo>
                  <a:lnTo>
                    <a:pt x="194" y="201"/>
                  </a:lnTo>
                  <a:lnTo>
                    <a:pt x="187" y="203"/>
                  </a:lnTo>
                  <a:lnTo>
                    <a:pt x="180" y="205"/>
                  </a:lnTo>
                  <a:lnTo>
                    <a:pt x="172" y="207"/>
                  </a:lnTo>
                  <a:lnTo>
                    <a:pt x="164" y="207"/>
                  </a:lnTo>
                  <a:lnTo>
                    <a:pt x="155" y="206"/>
                  </a:lnTo>
                  <a:lnTo>
                    <a:pt x="144" y="205"/>
                  </a:lnTo>
                  <a:lnTo>
                    <a:pt x="135" y="202"/>
                  </a:lnTo>
                  <a:lnTo>
                    <a:pt x="125" y="199"/>
                  </a:lnTo>
                  <a:lnTo>
                    <a:pt x="114" y="194"/>
                  </a:lnTo>
                  <a:lnTo>
                    <a:pt x="104" y="188"/>
                  </a:lnTo>
                  <a:lnTo>
                    <a:pt x="92" y="182"/>
                  </a:lnTo>
                  <a:lnTo>
                    <a:pt x="81" y="174"/>
                  </a:lnTo>
                  <a:lnTo>
                    <a:pt x="70" y="165"/>
                  </a:lnTo>
                  <a:lnTo>
                    <a:pt x="58" y="153"/>
                  </a:lnTo>
                  <a:lnTo>
                    <a:pt x="46" y="142"/>
                  </a:lnTo>
                  <a:lnTo>
                    <a:pt x="36" y="131"/>
                  </a:lnTo>
                  <a:lnTo>
                    <a:pt x="27" y="120"/>
                  </a:lnTo>
                  <a:lnTo>
                    <a:pt x="20" y="110"/>
                  </a:lnTo>
                  <a:lnTo>
                    <a:pt x="14" y="99"/>
                  </a:lnTo>
                  <a:lnTo>
                    <a:pt x="9" y="89"/>
                  </a:lnTo>
                  <a:lnTo>
                    <a:pt x="5" y="79"/>
                  </a:lnTo>
                  <a:lnTo>
                    <a:pt x="2" y="70"/>
                  </a:lnTo>
                  <a:lnTo>
                    <a:pt x="1" y="61"/>
                  </a:lnTo>
                  <a:lnTo>
                    <a:pt x="0" y="53"/>
                  </a:lnTo>
                  <a:lnTo>
                    <a:pt x="0" y="45"/>
                  </a:lnTo>
                  <a:lnTo>
                    <a:pt x="1" y="37"/>
                  </a:lnTo>
                  <a:lnTo>
                    <a:pt x="4" y="30"/>
                  </a:lnTo>
                  <a:lnTo>
                    <a:pt x="7" y="24"/>
                  </a:lnTo>
                  <a:lnTo>
                    <a:pt x="10" y="18"/>
                  </a:lnTo>
                  <a:lnTo>
                    <a:pt x="15" y="14"/>
                  </a:lnTo>
                  <a:lnTo>
                    <a:pt x="20" y="9"/>
                  </a:lnTo>
                  <a:lnTo>
                    <a:pt x="27" y="6"/>
                  </a:lnTo>
                  <a:lnTo>
                    <a:pt x="33" y="3"/>
                  </a:lnTo>
                  <a:lnTo>
                    <a:pt x="41" y="1"/>
                  </a:lnTo>
                  <a:lnTo>
                    <a:pt x="49" y="0"/>
                  </a:lnTo>
                  <a:lnTo>
                    <a:pt x="58" y="0"/>
                  </a:lnTo>
                  <a:lnTo>
                    <a:pt x="67" y="0"/>
                  </a:lnTo>
                  <a:lnTo>
                    <a:pt x="76" y="2"/>
                  </a:lnTo>
                  <a:lnTo>
                    <a:pt x="86" y="4"/>
                  </a:lnTo>
                  <a:lnTo>
                    <a:pt x="96" y="8"/>
                  </a:lnTo>
                  <a:lnTo>
                    <a:pt x="108" y="12"/>
                  </a:lnTo>
                  <a:lnTo>
                    <a:pt x="119" y="18"/>
                  </a:lnTo>
                  <a:lnTo>
                    <a:pt x="130" y="24"/>
                  </a:lnTo>
                  <a:lnTo>
                    <a:pt x="141" y="32"/>
                  </a:lnTo>
                  <a:lnTo>
                    <a:pt x="153" y="41"/>
                  </a:lnTo>
                  <a:lnTo>
                    <a:pt x="165" y="5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7" name="Freeform 83"/>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08" name="Freeform 84"/>
            <p:cNvSpPr>
              <a:spLocks/>
            </p:cNvSpPr>
            <p:nvPr/>
          </p:nvSpPr>
          <p:spPr bwMode="auto">
            <a:xfrm>
              <a:off x="4465638" y="3836988"/>
              <a:ext cx="9525" cy="9525"/>
            </a:xfrm>
            <a:custGeom>
              <a:avLst/>
              <a:gdLst/>
              <a:ahLst/>
              <a:cxnLst>
                <a:cxn ang="0">
                  <a:pos x="144" y="65"/>
                </a:cxn>
                <a:cxn ang="0">
                  <a:pos x="155" y="85"/>
                </a:cxn>
                <a:cxn ang="0">
                  <a:pos x="163" y="103"/>
                </a:cxn>
                <a:cxn ang="0">
                  <a:pos x="166" y="120"/>
                </a:cxn>
                <a:cxn ang="0">
                  <a:pos x="167" y="136"/>
                </a:cxn>
                <a:cxn ang="0">
                  <a:pos x="164" y="149"/>
                </a:cxn>
                <a:cxn ang="0">
                  <a:pos x="158" y="160"/>
                </a:cxn>
                <a:cxn ang="0">
                  <a:pos x="150" y="168"/>
                </a:cxn>
                <a:cxn ang="0">
                  <a:pos x="140" y="175"/>
                </a:cxn>
                <a:cxn ang="0">
                  <a:pos x="127" y="179"/>
                </a:cxn>
                <a:cxn ang="0">
                  <a:pos x="114" y="179"/>
                </a:cxn>
                <a:cxn ang="0">
                  <a:pos x="99" y="177"/>
                </a:cxn>
                <a:cxn ang="0">
                  <a:pos x="84" y="172"/>
                </a:cxn>
                <a:cxn ang="0">
                  <a:pos x="68" y="164"/>
                </a:cxn>
                <a:cxn ang="0">
                  <a:pos x="52" y="152"/>
                </a:cxn>
                <a:cxn ang="0">
                  <a:pos x="37" y="136"/>
                </a:cxn>
                <a:cxn ang="0">
                  <a:pos x="22" y="115"/>
                </a:cxn>
                <a:cxn ang="0">
                  <a:pos x="10" y="96"/>
                </a:cxn>
                <a:cxn ang="0">
                  <a:pos x="3" y="77"/>
                </a:cxn>
                <a:cxn ang="0">
                  <a:pos x="0" y="59"/>
                </a:cxn>
                <a:cxn ang="0">
                  <a:pos x="0" y="44"/>
                </a:cxn>
                <a:cxn ang="0">
                  <a:pos x="3" y="31"/>
                </a:cxn>
                <a:cxn ang="0">
                  <a:pos x="9" y="20"/>
                </a:cxn>
                <a:cxn ang="0">
                  <a:pos x="17" y="12"/>
                </a:cxn>
                <a:cxn ang="0">
                  <a:pos x="28" y="5"/>
                </a:cxn>
                <a:cxn ang="0">
                  <a:pos x="39" y="1"/>
                </a:cxn>
                <a:cxn ang="0">
                  <a:pos x="52" y="0"/>
                </a:cxn>
                <a:cxn ang="0">
                  <a:pos x="66" y="3"/>
                </a:cxn>
                <a:cxn ang="0">
                  <a:pos x="82" y="9"/>
                </a:cxn>
                <a:cxn ang="0">
                  <a:pos x="98" y="18"/>
                </a:cxn>
                <a:cxn ang="0">
                  <a:pos x="113" y="30"/>
                </a:cxn>
                <a:cxn ang="0">
                  <a:pos x="128" y="46"/>
                </a:cxn>
              </a:cxnLst>
              <a:rect l="0" t="0" r="r" b="b"/>
              <a:pathLst>
                <a:path w="167" h="179">
                  <a:moveTo>
                    <a:pt x="136" y="55"/>
                  </a:moveTo>
                  <a:lnTo>
                    <a:pt x="144" y="65"/>
                  </a:lnTo>
                  <a:lnTo>
                    <a:pt x="150" y="76"/>
                  </a:lnTo>
                  <a:lnTo>
                    <a:pt x="155" y="85"/>
                  </a:lnTo>
                  <a:lnTo>
                    <a:pt x="160" y="94"/>
                  </a:lnTo>
                  <a:lnTo>
                    <a:pt x="163" y="103"/>
                  </a:lnTo>
                  <a:lnTo>
                    <a:pt x="165" y="112"/>
                  </a:lnTo>
                  <a:lnTo>
                    <a:pt x="166" y="120"/>
                  </a:lnTo>
                  <a:lnTo>
                    <a:pt x="167" y="128"/>
                  </a:lnTo>
                  <a:lnTo>
                    <a:pt x="167" y="136"/>
                  </a:lnTo>
                  <a:lnTo>
                    <a:pt x="165" y="142"/>
                  </a:lnTo>
                  <a:lnTo>
                    <a:pt x="164" y="149"/>
                  </a:lnTo>
                  <a:lnTo>
                    <a:pt x="161" y="154"/>
                  </a:lnTo>
                  <a:lnTo>
                    <a:pt x="158" y="160"/>
                  </a:lnTo>
                  <a:lnTo>
                    <a:pt x="154" y="164"/>
                  </a:lnTo>
                  <a:lnTo>
                    <a:pt x="150" y="168"/>
                  </a:lnTo>
                  <a:lnTo>
                    <a:pt x="145" y="172"/>
                  </a:lnTo>
                  <a:lnTo>
                    <a:pt x="140" y="175"/>
                  </a:lnTo>
                  <a:lnTo>
                    <a:pt x="134" y="177"/>
                  </a:lnTo>
                  <a:lnTo>
                    <a:pt x="127" y="179"/>
                  </a:lnTo>
                  <a:lnTo>
                    <a:pt x="120" y="179"/>
                  </a:lnTo>
                  <a:lnTo>
                    <a:pt x="114" y="179"/>
                  </a:lnTo>
                  <a:lnTo>
                    <a:pt x="106" y="179"/>
                  </a:lnTo>
                  <a:lnTo>
                    <a:pt x="99" y="177"/>
                  </a:lnTo>
                  <a:lnTo>
                    <a:pt x="92" y="175"/>
                  </a:lnTo>
                  <a:lnTo>
                    <a:pt x="84" y="172"/>
                  </a:lnTo>
                  <a:lnTo>
                    <a:pt x="75" y="169"/>
                  </a:lnTo>
                  <a:lnTo>
                    <a:pt x="68" y="164"/>
                  </a:lnTo>
                  <a:lnTo>
                    <a:pt x="60" y="158"/>
                  </a:lnTo>
                  <a:lnTo>
                    <a:pt x="52" y="152"/>
                  </a:lnTo>
                  <a:lnTo>
                    <a:pt x="44" y="144"/>
                  </a:lnTo>
                  <a:lnTo>
                    <a:pt x="37" y="136"/>
                  </a:lnTo>
                  <a:lnTo>
                    <a:pt x="30" y="127"/>
                  </a:lnTo>
                  <a:lnTo>
                    <a:pt x="22" y="115"/>
                  </a:lnTo>
                  <a:lnTo>
                    <a:pt x="15" y="105"/>
                  </a:lnTo>
                  <a:lnTo>
                    <a:pt x="10" y="96"/>
                  </a:lnTo>
                  <a:lnTo>
                    <a:pt x="7" y="86"/>
                  </a:lnTo>
                  <a:lnTo>
                    <a:pt x="3" y="77"/>
                  </a:lnTo>
                  <a:lnTo>
                    <a:pt x="1" y="69"/>
                  </a:lnTo>
                  <a:lnTo>
                    <a:pt x="0" y="59"/>
                  </a:lnTo>
                  <a:lnTo>
                    <a:pt x="0" y="52"/>
                  </a:lnTo>
                  <a:lnTo>
                    <a:pt x="0" y="44"/>
                  </a:lnTo>
                  <a:lnTo>
                    <a:pt x="1" y="38"/>
                  </a:lnTo>
                  <a:lnTo>
                    <a:pt x="3" y="31"/>
                  </a:lnTo>
                  <a:lnTo>
                    <a:pt x="5" y="26"/>
                  </a:lnTo>
                  <a:lnTo>
                    <a:pt x="9" y="20"/>
                  </a:lnTo>
                  <a:lnTo>
                    <a:pt x="12" y="16"/>
                  </a:lnTo>
                  <a:lnTo>
                    <a:pt x="17" y="12"/>
                  </a:lnTo>
                  <a:lnTo>
                    <a:pt x="21" y="8"/>
                  </a:lnTo>
                  <a:lnTo>
                    <a:pt x="28" y="5"/>
                  </a:lnTo>
                  <a:lnTo>
                    <a:pt x="33" y="2"/>
                  </a:lnTo>
                  <a:lnTo>
                    <a:pt x="39" y="1"/>
                  </a:lnTo>
                  <a:lnTo>
                    <a:pt x="46" y="0"/>
                  </a:lnTo>
                  <a:lnTo>
                    <a:pt x="52" y="0"/>
                  </a:lnTo>
                  <a:lnTo>
                    <a:pt x="59" y="1"/>
                  </a:lnTo>
                  <a:lnTo>
                    <a:pt x="66" y="3"/>
                  </a:lnTo>
                  <a:lnTo>
                    <a:pt x="74" y="5"/>
                  </a:lnTo>
                  <a:lnTo>
                    <a:pt x="82" y="9"/>
                  </a:lnTo>
                  <a:lnTo>
                    <a:pt x="90" y="13"/>
                  </a:lnTo>
                  <a:lnTo>
                    <a:pt x="98" y="18"/>
                  </a:lnTo>
                  <a:lnTo>
                    <a:pt x="105" y="23"/>
                  </a:lnTo>
                  <a:lnTo>
                    <a:pt x="113" y="30"/>
                  </a:lnTo>
                  <a:lnTo>
                    <a:pt x="120" y="37"/>
                  </a:lnTo>
                  <a:lnTo>
                    <a:pt x="128" y="46"/>
                  </a:lnTo>
                  <a:lnTo>
                    <a:pt x="136" y="55"/>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09" name="Freeform 85"/>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0" name="Freeform 86"/>
            <p:cNvSpPr>
              <a:spLocks/>
            </p:cNvSpPr>
            <p:nvPr/>
          </p:nvSpPr>
          <p:spPr bwMode="auto">
            <a:xfrm>
              <a:off x="4454525" y="3832225"/>
              <a:ext cx="7938" cy="7938"/>
            </a:xfrm>
            <a:custGeom>
              <a:avLst/>
              <a:gdLst/>
              <a:ahLst/>
              <a:cxnLst>
                <a:cxn ang="0">
                  <a:pos x="123" y="68"/>
                </a:cxn>
                <a:cxn ang="0">
                  <a:pos x="129" y="85"/>
                </a:cxn>
                <a:cxn ang="0">
                  <a:pos x="132" y="101"/>
                </a:cxn>
                <a:cxn ang="0">
                  <a:pos x="132" y="116"/>
                </a:cxn>
                <a:cxn ang="0">
                  <a:pos x="129" y="128"/>
                </a:cxn>
                <a:cxn ang="0">
                  <a:pos x="125" y="138"/>
                </a:cxn>
                <a:cxn ang="0">
                  <a:pos x="118" y="146"/>
                </a:cxn>
                <a:cxn ang="0">
                  <a:pos x="110" y="151"/>
                </a:cxn>
                <a:cxn ang="0">
                  <a:pos x="101" y="155"/>
                </a:cxn>
                <a:cxn ang="0">
                  <a:pos x="90" y="156"/>
                </a:cxn>
                <a:cxn ang="0">
                  <a:pos x="78" y="155"/>
                </a:cxn>
                <a:cxn ang="0">
                  <a:pos x="67" y="151"/>
                </a:cxn>
                <a:cxn ang="0">
                  <a:pos x="55" y="144"/>
                </a:cxn>
                <a:cxn ang="0">
                  <a:pos x="43" y="135"/>
                </a:cxn>
                <a:cxn ang="0">
                  <a:pos x="32" y="122"/>
                </a:cxn>
                <a:cxn ang="0">
                  <a:pos x="20" y="107"/>
                </a:cxn>
                <a:cxn ang="0">
                  <a:pos x="11" y="88"/>
                </a:cxn>
                <a:cxn ang="0">
                  <a:pos x="4" y="71"/>
                </a:cxn>
                <a:cxn ang="0">
                  <a:pos x="1" y="55"/>
                </a:cxn>
                <a:cxn ang="0">
                  <a:pos x="0" y="41"/>
                </a:cxn>
                <a:cxn ang="0">
                  <a:pos x="3" y="29"/>
                </a:cxn>
                <a:cxn ang="0">
                  <a:pos x="7" y="19"/>
                </a:cxn>
                <a:cxn ang="0">
                  <a:pos x="14" y="11"/>
                </a:cxn>
                <a:cxn ang="0">
                  <a:pos x="22" y="5"/>
                </a:cxn>
                <a:cxn ang="0">
                  <a:pos x="33" y="2"/>
                </a:cxn>
                <a:cxn ang="0">
                  <a:pos x="43" y="0"/>
                </a:cxn>
                <a:cxn ang="0">
                  <a:pos x="55" y="2"/>
                </a:cxn>
                <a:cxn ang="0">
                  <a:pos x="67" y="6"/>
                </a:cxn>
                <a:cxn ang="0">
                  <a:pos x="79" y="12"/>
                </a:cxn>
                <a:cxn ang="0">
                  <a:pos x="92" y="22"/>
                </a:cxn>
                <a:cxn ang="0">
                  <a:pos x="103" y="34"/>
                </a:cxn>
                <a:cxn ang="0">
                  <a:pos x="113" y="50"/>
                </a:cxn>
              </a:cxnLst>
              <a:rect l="0" t="0" r="r" b="b"/>
              <a:pathLst>
                <a:path w="132" h="156">
                  <a:moveTo>
                    <a:pt x="118" y="59"/>
                  </a:moveTo>
                  <a:lnTo>
                    <a:pt x="123" y="68"/>
                  </a:lnTo>
                  <a:lnTo>
                    <a:pt x="126" y="77"/>
                  </a:lnTo>
                  <a:lnTo>
                    <a:pt x="129" y="85"/>
                  </a:lnTo>
                  <a:lnTo>
                    <a:pt x="131" y="93"/>
                  </a:lnTo>
                  <a:lnTo>
                    <a:pt x="132" y="101"/>
                  </a:lnTo>
                  <a:lnTo>
                    <a:pt x="132" y="109"/>
                  </a:lnTo>
                  <a:lnTo>
                    <a:pt x="132" y="116"/>
                  </a:lnTo>
                  <a:lnTo>
                    <a:pt x="131" y="122"/>
                  </a:lnTo>
                  <a:lnTo>
                    <a:pt x="129" y="128"/>
                  </a:lnTo>
                  <a:lnTo>
                    <a:pt x="127" y="133"/>
                  </a:lnTo>
                  <a:lnTo>
                    <a:pt x="125" y="138"/>
                  </a:lnTo>
                  <a:lnTo>
                    <a:pt x="122" y="142"/>
                  </a:lnTo>
                  <a:lnTo>
                    <a:pt x="118" y="146"/>
                  </a:lnTo>
                  <a:lnTo>
                    <a:pt x="115" y="149"/>
                  </a:lnTo>
                  <a:lnTo>
                    <a:pt x="110" y="151"/>
                  </a:lnTo>
                  <a:lnTo>
                    <a:pt x="106" y="153"/>
                  </a:lnTo>
                  <a:lnTo>
                    <a:pt x="101" y="155"/>
                  </a:lnTo>
                  <a:lnTo>
                    <a:pt x="96" y="156"/>
                  </a:lnTo>
                  <a:lnTo>
                    <a:pt x="90" y="156"/>
                  </a:lnTo>
                  <a:lnTo>
                    <a:pt x="85" y="155"/>
                  </a:lnTo>
                  <a:lnTo>
                    <a:pt x="78" y="155"/>
                  </a:lnTo>
                  <a:lnTo>
                    <a:pt x="72" y="153"/>
                  </a:lnTo>
                  <a:lnTo>
                    <a:pt x="67" y="151"/>
                  </a:lnTo>
                  <a:lnTo>
                    <a:pt x="61" y="148"/>
                  </a:lnTo>
                  <a:lnTo>
                    <a:pt x="55" y="144"/>
                  </a:lnTo>
                  <a:lnTo>
                    <a:pt x="49" y="140"/>
                  </a:lnTo>
                  <a:lnTo>
                    <a:pt x="43" y="135"/>
                  </a:lnTo>
                  <a:lnTo>
                    <a:pt x="37" y="129"/>
                  </a:lnTo>
                  <a:lnTo>
                    <a:pt x="32" y="122"/>
                  </a:lnTo>
                  <a:lnTo>
                    <a:pt x="26" y="115"/>
                  </a:lnTo>
                  <a:lnTo>
                    <a:pt x="20" y="107"/>
                  </a:lnTo>
                  <a:lnTo>
                    <a:pt x="16" y="98"/>
                  </a:lnTo>
                  <a:lnTo>
                    <a:pt x="11" y="88"/>
                  </a:lnTo>
                  <a:lnTo>
                    <a:pt x="7" y="79"/>
                  </a:lnTo>
                  <a:lnTo>
                    <a:pt x="4" y="71"/>
                  </a:lnTo>
                  <a:lnTo>
                    <a:pt x="2" y="63"/>
                  </a:lnTo>
                  <a:lnTo>
                    <a:pt x="1" y="55"/>
                  </a:lnTo>
                  <a:lnTo>
                    <a:pt x="0" y="48"/>
                  </a:lnTo>
                  <a:lnTo>
                    <a:pt x="0" y="41"/>
                  </a:lnTo>
                  <a:lnTo>
                    <a:pt x="1" y="34"/>
                  </a:lnTo>
                  <a:lnTo>
                    <a:pt x="3" y="29"/>
                  </a:lnTo>
                  <a:lnTo>
                    <a:pt x="5" y="23"/>
                  </a:lnTo>
                  <a:lnTo>
                    <a:pt x="7" y="19"/>
                  </a:lnTo>
                  <a:lnTo>
                    <a:pt x="10" y="14"/>
                  </a:lnTo>
                  <a:lnTo>
                    <a:pt x="14" y="11"/>
                  </a:lnTo>
                  <a:lnTo>
                    <a:pt x="18" y="8"/>
                  </a:lnTo>
                  <a:lnTo>
                    <a:pt x="22" y="5"/>
                  </a:lnTo>
                  <a:lnTo>
                    <a:pt x="28" y="3"/>
                  </a:lnTo>
                  <a:lnTo>
                    <a:pt x="33" y="2"/>
                  </a:lnTo>
                  <a:lnTo>
                    <a:pt x="38" y="1"/>
                  </a:lnTo>
                  <a:lnTo>
                    <a:pt x="43" y="0"/>
                  </a:lnTo>
                  <a:lnTo>
                    <a:pt x="49" y="1"/>
                  </a:lnTo>
                  <a:lnTo>
                    <a:pt x="55" y="2"/>
                  </a:lnTo>
                  <a:lnTo>
                    <a:pt x="61" y="3"/>
                  </a:lnTo>
                  <a:lnTo>
                    <a:pt x="67" y="6"/>
                  </a:lnTo>
                  <a:lnTo>
                    <a:pt x="73" y="9"/>
                  </a:lnTo>
                  <a:lnTo>
                    <a:pt x="79" y="12"/>
                  </a:lnTo>
                  <a:lnTo>
                    <a:pt x="86" y="17"/>
                  </a:lnTo>
                  <a:lnTo>
                    <a:pt x="92" y="22"/>
                  </a:lnTo>
                  <a:lnTo>
                    <a:pt x="97" y="27"/>
                  </a:lnTo>
                  <a:lnTo>
                    <a:pt x="103" y="34"/>
                  </a:lnTo>
                  <a:lnTo>
                    <a:pt x="108" y="41"/>
                  </a:lnTo>
                  <a:lnTo>
                    <a:pt x="113" y="50"/>
                  </a:lnTo>
                  <a:lnTo>
                    <a:pt x="118" y="59"/>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1" name="Freeform 87"/>
            <p:cNvSpPr>
              <a:spLocks noEditPoints="1"/>
            </p:cNvSpPr>
            <p:nvPr/>
          </p:nvSpPr>
          <p:spPr bwMode="auto">
            <a:xfrm>
              <a:off x="4500563" y="3756025"/>
              <a:ext cx="63500" cy="98425"/>
            </a:xfrm>
            <a:custGeom>
              <a:avLst/>
              <a:gdLst/>
              <a:ahLst/>
              <a:cxnLst>
                <a:cxn ang="0">
                  <a:pos x="125" y="36"/>
                </a:cxn>
                <a:cxn ang="0">
                  <a:pos x="226" y="0"/>
                </a:cxn>
                <a:cxn ang="0">
                  <a:pos x="300" y="45"/>
                </a:cxn>
                <a:cxn ang="0">
                  <a:pos x="318" y="154"/>
                </a:cxn>
                <a:cxn ang="0">
                  <a:pos x="251" y="306"/>
                </a:cxn>
                <a:cxn ang="0">
                  <a:pos x="149" y="393"/>
                </a:cxn>
                <a:cxn ang="0">
                  <a:pos x="57" y="393"/>
                </a:cxn>
                <a:cxn ang="0">
                  <a:pos x="3" y="319"/>
                </a:cxn>
                <a:cxn ang="0">
                  <a:pos x="20" y="187"/>
                </a:cxn>
                <a:cxn ang="0">
                  <a:pos x="514" y="1733"/>
                </a:cxn>
                <a:cxn ang="0">
                  <a:pos x="595" y="1807"/>
                </a:cxn>
                <a:cxn ang="0">
                  <a:pos x="595" y="1880"/>
                </a:cxn>
                <a:cxn ang="0">
                  <a:pos x="519" y="1925"/>
                </a:cxn>
                <a:cxn ang="0">
                  <a:pos x="374" y="1913"/>
                </a:cxn>
                <a:cxn ang="0">
                  <a:pos x="243" y="1848"/>
                </a:cxn>
                <a:cxn ang="0">
                  <a:pos x="198" y="1769"/>
                </a:cxn>
                <a:cxn ang="0">
                  <a:pos x="231" y="1705"/>
                </a:cxn>
                <a:cxn ang="0">
                  <a:pos x="337" y="1683"/>
                </a:cxn>
                <a:cxn ang="0">
                  <a:pos x="788" y="1422"/>
                </a:cxn>
                <a:cxn ang="0">
                  <a:pos x="950" y="1465"/>
                </a:cxn>
                <a:cxn ang="0">
                  <a:pos x="1017" y="1552"/>
                </a:cxn>
                <a:cxn ang="0">
                  <a:pos x="980" y="1646"/>
                </a:cxn>
                <a:cxn ang="0">
                  <a:pos x="830" y="1711"/>
                </a:cxn>
                <a:cxn ang="0">
                  <a:pos x="622" y="1711"/>
                </a:cxn>
                <a:cxn ang="0">
                  <a:pos x="500" y="1645"/>
                </a:cxn>
                <a:cxn ang="0">
                  <a:pos x="477" y="1551"/>
                </a:cxn>
                <a:cxn ang="0">
                  <a:pos x="561" y="1463"/>
                </a:cxn>
                <a:cxn ang="0">
                  <a:pos x="876" y="1004"/>
                </a:cxn>
                <a:cxn ang="0">
                  <a:pos x="1096" y="989"/>
                </a:cxn>
                <a:cxn ang="0">
                  <a:pos x="1220" y="1052"/>
                </a:cxn>
                <a:cxn ang="0">
                  <a:pos x="1233" y="1156"/>
                </a:cxn>
                <a:cxn ang="0">
                  <a:pos x="1114" y="1264"/>
                </a:cxn>
                <a:cxn ang="0">
                  <a:pos x="878" y="1332"/>
                </a:cxn>
                <a:cxn ang="0">
                  <a:pos x="698" y="1311"/>
                </a:cxn>
                <a:cxn ang="0">
                  <a:pos x="619" y="1225"/>
                </a:cxn>
                <a:cxn ang="0">
                  <a:pos x="660" y="1114"/>
                </a:cxn>
                <a:cxn ang="0">
                  <a:pos x="838" y="1016"/>
                </a:cxn>
                <a:cxn ang="0">
                  <a:pos x="782" y="537"/>
                </a:cxn>
                <a:cxn ang="0">
                  <a:pos x="940" y="509"/>
                </a:cxn>
                <a:cxn ang="0">
                  <a:pos x="1020" y="575"/>
                </a:cxn>
                <a:cxn ang="0">
                  <a:pos x="992" y="709"/>
                </a:cxn>
                <a:cxn ang="0">
                  <a:pos x="830" y="882"/>
                </a:cxn>
                <a:cxn ang="0">
                  <a:pos x="643" y="976"/>
                </a:cxn>
                <a:cxn ang="0">
                  <a:pos x="515" y="960"/>
                </a:cxn>
                <a:cxn ang="0">
                  <a:pos x="477" y="861"/>
                </a:cxn>
                <a:cxn ang="0">
                  <a:pos x="559" y="706"/>
                </a:cxn>
                <a:cxn ang="0">
                  <a:pos x="399" y="261"/>
                </a:cxn>
                <a:cxn ang="0">
                  <a:pos x="528" y="173"/>
                </a:cxn>
                <a:cxn ang="0">
                  <a:pos x="625" y="187"/>
                </a:cxn>
                <a:cxn ang="0">
                  <a:pos x="659" y="285"/>
                </a:cxn>
                <a:cxn ang="0">
                  <a:pos x="598" y="452"/>
                </a:cxn>
                <a:cxn ang="0">
                  <a:pos x="464" y="603"/>
                </a:cxn>
                <a:cxn ang="0">
                  <a:pos x="345" y="645"/>
                </a:cxn>
                <a:cxn ang="0">
                  <a:pos x="272" y="593"/>
                </a:cxn>
                <a:cxn ang="0">
                  <a:pos x="275" y="464"/>
                </a:cxn>
              </a:cxnLst>
              <a:rect l="0" t="0" r="r" b="b"/>
              <a:pathLst>
                <a:path w="1242" h="1928">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close/>
                  <a:moveTo>
                    <a:pt x="429" y="1699"/>
                  </a:moveTo>
                  <a:lnTo>
                    <a:pt x="453" y="1706"/>
                  </a:lnTo>
                  <a:lnTo>
                    <a:pt x="474" y="1714"/>
                  </a:lnTo>
                  <a:lnTo>
                    <a:pt x="495" y="1724"/>
                  </a:lnTo>
                  <a:lnTo>
                    <a:pt x="514" y="1733"/>
                  </a:lnTo>
                  <a:lnTo>
                    <a:pt x="531" y="1742"/>
                  </a:lnTo>
                  <a:lnTo>
                    <a:pt x="546" y="1752"/>
                  </a:lnTo>
                  <a:lnTo>
                    <a:pt x="559" y="1762"/>
                  </a:lnTo>
                  <a:lnTo>
                    <a:pt x="570" y="1773"/>
                  </a:lnTo>
                  <a:lnTo>
                    <a:pt x="580" y="1785"/>
                  </a:lnTo>
                  <a:lnTo>
                    <a:pt x="589" y="1796"/>
                  </a:lnTo>
                  <a:lnTo>
                    <a:pt x="595" y="1807"/>
                  </a:lnTo>
                  <a:lnTo>
                    <a:pt x="600" y="1818"/>
                  </a:lnTo>
                  <a:lnTo>
                    <a:pt x="603" y="1829"/>
                  </a:lnTo>
                  <a:lnTo>
                    <a:pt x="605" y="1839"/>
                  </a:lnTo>
                  <a:lnTo>
                    <a:pt x="605" y="1851"/>
                  </a:lnTo>
                  <a:lnTo>
                    <a:pt x="603" y="1861"/>
                  </a:lnTo>
                  <a:lnTo>
                    <a:pt x="600" y="1871"/>
                  </a:lnTo>
                  <a:lnTo>
                    <a:pt x="595" y="1880"/>
                  </a:lnTo>
                  <a:lnTo>
                    <a:pt x="589" y="1889"/>
                  </a:lnTo>
                  <a:lnTo>
                    <a:pt x="580" y="1896"/>
                  </a:lnTo>
                  <a:lnTo>
                    <a:pt x="571" y="1905"/>
                  </a:lnTo>
                  <a:lnTo>
                    <a:pt x="561" y="1911"/>
                  </a:lnTo>
                  <a:lnTo>
                    <a:pt x="548" y="1917"/>
                  </a:lnTo>
                  <a:lnTo>
                    <a:pt x="535" y="1921"/>
                  </a:lnTo>
                  <a:lnTo>
                    <a:pt x="519" y="1925"/>
                  </a:lnTo>
                  <a:lnTo>
                    <a:pt x="503" y="1927"/>
                  </a:lnTo>
                  <a:lnTo>
                    <a:pt x="485" y="1928"/>
                  </a:lnTo>
                  <a:lnTo>
                    <a:pt x="465" y="1928"/>
                  </a:lnTo>
                  <a:lnTo>
                    <a:pt x="444" y="1927"/>
                  </a:lnTo>
                  <a:lnTo>
                    <a:pt x="423" y="1924"/>
                  </a:lnTo>
                  <a:lnTo>
                    <a:pt x="398" y="1919"/>
                  </a:lnTo>
                  <a:lnTo>
                    <a:pt x="374" y="1913"/>
                  </a:lnTo>
                  <a:lnTo>
                    <a:pt x="350" y="1906"/>
                  </a:lnTo>
                  <a:lnTo>
                    <a:pt x="328" y="1897"/>
                  </a:lnTo>
                  <a:lnTo>
                    <a:pt x="307" y="1888"/>
                  </a:lnTo>
                  <a:lnTo>
                    <a:pt x="289" y="1879"/>
                  </a:lnTo>
                  <a:lnTo>
                    <a:pt x="272" y="1869"/>
                  </a:lnTo>
                  <a:lnTo>
                    <a:pt x="256" y="1859"/>
                  </a:lnTo>
                  <a:lnTo>
                    <a:pt x="243" y="1848"/>
                  </a:lnTo>
                  <a:lnTo>
                    <a:pt x="232" y="1836"/>
                  </a:lnTo>
                  <a:lnTo>
                    <a:pt x="222" y="1825"/>
                  </a:lnTo>
                  <a:lnTo>
                    <a:pt x="214" y="1814"/>
                  </a:lnTo>
                  <a:lnTo>
                    <a:pt x="207" y="1803"/>
                  </a:lnTo>
                  <a:lnTo>
                    <a:pt x="202" y="1792"/>
                  </a:lnTo>
                  <a:lnTo>
                    <a:pt x="199" y="1780"/>
                  </a:lnTo>
                  <a:lnTo>
                    <a:pt x="198" y="1769"/>
                  </a:lnTo>
                  <a:lnTo>
                    <a:pt x="198" y="1759"/>
                  </a:lnTo>
                  <a:lnTo>
                    <a:pt x="199" y="1748"/>
                  </a:lnTo>
                  <a:lnTo>
                    <a:pt x="202" y="1739"/>
                  </a:lnTo>
                  <a:lnTo>
                    <a:pt x="207" y="1730"/>
                  </a:lnTo>
                  <a:lnTo>
                    <a:pt x="214" y="1720"/>
                  </a:lnTo>
                  <a:lnTo>
                    <a:pt x="222" y="1712"/>
                  </a:lnTo>
                  <a:lnTo>
                    <a:pt x="231" y="1705"/>
                  </a:lnTo>
                  <a:lnTo>
                    <a:pt x="242" y="1699"/>
                  </a:lnTo>
                  <a:lnTo>
                    <a:pt x="254" y="1693"/>
                  </a:lnTo>
                  <a:lnTo>
                    <a:pt x="268" y="1689"/>
                  </a:lnTo>
                  <a:lnTo>
                    <a:pt x="283" y="1686"/>
                  </a:lnTo>
                  <a:lnTo>
                    <a:pt x="300" y="1684"/>
                  </a:lnTo>
                  <a:lnTo>
                    <a:pt x="318" y="1683"/>
                  </a:lnTo>
                  <a:lnTo>
                    <a:pt x="337" y="1683"/>
                  </a:lnTo>
                  <a:lnTo>
                    <a:pt x="358" y="1685"/>
                  </a:lnTo>
                  <a:lnTo>
                    <a:pt x="381" y="1688"/>
                  </a:lnTo>
                  <a:lnTo>
                    <a:pt x="404" y="1693"/>
                  </a:lnTo>
                  <a:lnTo>
                    <a:pt x="429" y="1699"/>
                  </a:lnTo>
                  <a:close/>
                  <a:moveTo>
                    <a:pt x="725" y="1423"/>
                  </a:moveTo>
                  <a:lnTo>
                    <a:pt x="758" y="1422"/>
                  </a:lnTo>
                  <a:lnTo>
                    <a:pt x="788" y="1422"/>
                  </a:lnTo>
                  <a:lnTo>
                    <a:pt x="817" y="1424"/>
                  </a:lnTo>
                  <a:lnTo>
                    <a:pt x="843" y="1429"/>
                  </a:lnTo>
                  <a:lnTo>
                    <a:pt x="869" y="1433"/>
                  </a:lnTo>
                  <a:lnTo>
                    <a:pt x="891" y="1440"/>
                  </a:lnTo>
                  <a:lnTo>
                    <a:pt x="913" y="1447"/>
                  </a:lnTo>
                  <a:lnTo>
                    <a:pt x="932" y="1456"/>
                  </a:lnTo>
                  <a:lnTo>
                    <a:pt x="950" y="1465"/>
                  </a:lnTo>
                  <a:lnTo>
                    <a:pt x="966" y="1476"/>
                  </a:lnTo>
                  <a:lnTo>
                    <a:pt x="979" y="1488"/>
                  </a:lnTo>
                  <a:lnTo>
                    <a:pt x="991" y="1499"/>
                  </a:lnTo>
                  <a:lnTo>
                    <a:pt x="1000" y="1512"/>
                  </a:lnTo>
                  <a:lnTo>
                    <a:pt x="1007" y="1525"/>
                  </a:lnTo>
                  <a:lnTo>
                    <a:pt x="1014" y="1538"/>
                  </a:lnTo>
                  <a:lnTo>
                    <a:pt x="1017" y="1552"/>
                  </a:lnTo>
                  <a:lnTo>
                    <a:pt x="1018" y="1566"/>
                  </a:lnTo>
                  <a:lnTo>
                    <a:pt x="1017" y="1580"/>
                  </a:lnTo>
                  <a:lnTo>
                    <a:pt x="1014" y="1593"/>
                  </a:lnTo>
                  <a:lnTo>
                    <a:pt x="1009" y="1608"/>
                  </a:lnTo>
                  <a:lnTo>
                    <a:pt x="1001" y="1621"/>
                  </a:lnTo>
                  <a:lnTo>
                    <a:pt x="991" y="1634"/>
                  </a:lnTo>
                  <a:lnTo>
                    <a:pt x="980" y="1646"/>
                  </a:lnTo>
                  <a:lnTo>
                    <a:pt x="966" y="1658"/>
                  </a:lnTo>
                  <a:lnTo>
                    <a:pt x="948" y="1670"/>
                  </a:lnTo>
                  <a:lnTo>
                    <a:pt x="930" y="1680"/>
                  </a:lnTo>
                  <a:lnTo>
                    <a:pt x="909" y="1689"/>
                  </a:lnTo>
                  <a:lnTo>
                    <a:pt x="884" y="1698"/>
                  </a:lnTo>
                  <a:lnTo>
                    <a:pt x="859" y="1705"/>
                  </a:lnTo>
                  <a:lnTo>
                    <a:pt x="830" y="1711"/>
                  </a:lnTo>
                  <a:lnTo>
                    <a:pt x="799" y="1716"/>
                  </a:lnTo>
                  <a:lnTo>
                    <a:pt x="765" y="1719"/>
                  </a:lnTo>
                  <a:lnTo>
                    <a:pt x="733" y="1720"/>
                  </a:lnTo>
                  <a:lnTo>
                    <a:pt x="703" y="1720"/>
                  </a:lnTo>
                  <a:lnTo>
                    <a:pt x="674" y="1719"/>
                  </a:lnTo>
                  <a:lnTo>
                    <a:pt x="647" y="1715"/>
                  </a:lnTo>
                  <a:lnTo>
                    <a:pt x="622" y="1711"/>
                  </a:lnTo>
                  <a:lnTo>
                    <a:pt x="599" y="1704"/>
                  </a:lnTo>
                  <a:lnTo>
                    <a:pt x="577" y="1697"/>
                  </a:lnTo>
                  <a:lnTo>
                    <a:pt x="558" y="1689"/>
                  </a:lnTo>
                  <a:lnTo>
                    <a:pt x="541" y="1679"/>
                  </a:lnTo>
                  <a:lnTo>
                    <a:pt x="525" y="1669"/>
                  </a:lnTo>
                  <a:lnTo>
                    <a:pt x="511" y="1657"/>
                  </a:lnTo>
                  <a:lnTo>
                    <a:pt x="500" y="1645"/>
                  </a:lnTo>
                  <a:lnTo>
                    <a:pt x="490" y="1632"/>
                  </a:lnTo>
                  <a:lnTo>
                    <a:pt x="483" y="1620"/>
                  </a:lnTo>
                  <a:lnTo>
                    <a:pt x="478" y="1606"/>
                  </a:lnTo>
                  <a:lnTo>
                    <a:pt x="473" y="1592"/>
                  </a:lnTo>
                  <a:lnTo>
                    <a:pt x="472" y="1578"/>
                  </a:lnTo>
                  <a:lnTo>
                    <a:pt x="473" y="1564"/>
                  </a:lnTo>
                  <a:lnTo>
                    <a:pt x="477" y="1551"/>
                  </a:lnTo>
                  <a:lnTo>
                    <a:pt x="482" y="1536"/>
                  </a:lnTo>
                  <a:lnTo>
                    <a:pt x="490" y="1523"/>
                  </a:lnTo>
                  <a:lnTo>
                    <a:pt x="499" y="1510"/>
                  </a:lnTo>
                  <a:lnTo>
                    <a:pt x="511" y="1497"/>
                  </a:lnTo>
                  <a:lnTo>
                    <a:pt x="525" y="1485"/>
                  </a:lnTo>
                  <a:lnTo>
                    <a:pt x="542" y="1473"/>
                  </a:lnTo>
                  <a:lnTo>
                    <a:pt x="561" y="1463"/>
                  </a:lnTo>
                  <a:lnTo>
                    <a:pt x="583" y="1454"/>
                  </a:lnTo>
                  <a:lnTo>
                    <a:pt x="606" y="1445"/>
                  </a:lnTo>
                  <a:lnTo>
                    <a:pt x="632" y="1438"/>
                  </a:lnTo>
                  <a:lnTo>
                    <a:pt x="661" y="1432"/>
                  </a:lnTo>
                  <a:lnTo>
                    <a:pt x="692" y="1426"/>
                  </a:lnTo>
                  <a:lnTo>
                    <a:pt x="725" y="1423"/>
                  </a:lnTo>
                  <a:close/>
                  <a:moveTo>
                    <a:pt x="876" y="1004"/>
                  </a:moveTo>
                  <a:lnTo>
                    <a:pt x="913" y="996"/>
                  </a:lnTo>
                  <a:lnTo>
                    <a:pt x="947" y="990"/>
                  </a:lnTo>
                  <a:lnTo>
                    <a:pt x="981" y="986"/>
                  </a:lnTo>
                  <a:lnTo>
                    <a:pt x="1013" y="984"/>
                  </a:lnTo>
                  <a:lnTo>
                    <a:pt x="1042" y="984"/>
                  </a:lnTo>
                  <a:lnTo>
                    <a:pt x="1070" y="986"/>
                  </a:lnTo>
                  <a:lnTo>
                    <a:pt x="1096" y="989"/>
                  </a:lnTo>
                  <a:lnTo>
                    <a:pt x="1120" y="994"/>
                  </a:lnTo>
                  <a:lnTo>
                    <a:pt x="1142" y="1000"/>
                  </a:lnTo>
                  <a:lnTo>
                    <a:pt x="1162" y="1008"/>
                  </a:lnTo>
                  <a:lnTo>
                    <a:pt x="1180" y="1018"/>
                  </a:lnTo>
                  <a:lnTo>
                    <a:pt x="1196" y="1028"/>
                  </a:lnTo>
                  <a:lnTo>
                    <a:pt x="1209" y="1039"/>
                  </a:lnTo>
                  <a:lnTo>
                    <a:pt x="1220" y="1052"/>
                  </a:lnTo>
                  <a:lnTo>
                    <a:pt x="1230" y="1065"/>
                  </a:lnTo>
                  <a:lnTo>
                    <a:pt x="1236" y="1079"/>
                  </a:lnTo>
                  <a:lnTo>
                    <a:pt x="1241" y="1094"/>
                  </a:lnTo>
                  <a:lnTo>
                    <a:pt x="1242" y="1108"/>
                  </a:lnTo>
                  <a:lnTo>
                    <a:pt x="1242" y="1124"/>
                  </a:lnTo>
                  <a:lnTo>
                    <a:pt x="1239" y="1140"/>
                  </a:lnTo>
                  <a:lnTo>
                    <a:pt x="1233" y="1156"/>
                  </a:lnTo>
                  <a:lnTo>
                    <a:pt x="1224" y="1172"/>
                  </a:lnTo>
                  <a:lnTo>
                    <a:pt x="1212" y="1187"/>
                  </a:lnTo>
                  <a:lnTo>
                    <a:pt x="1199" y="1204"/>
                  </a:lnTo>
                  <a:lnTo>
                    <a:pt x="1182" y="1219"/>
                  </a:lnTo>
                  <a:lnTo>
                    <a:pt x="1162" y="1234"/>
                  </a:lnTo>
                  <a:lnTo>
                    <a:pt x="1140" y="1250"/>
                  </a:lnTo>
                  <a:lnTo>
                    <a:pt x="1114" y="1264"/>
                  </a:lnTo>
                  <a:lnTo>
                    <a:pt x="1086" y="1277"/>
                  </a:lnTo>
                  <a:lnTo>
                    <a:pt x="1054" y="1290"/>
                  </a:lnTo>
                  <a:lnTo>
                    <a:pt x="1021" y="1301"/>
                  </a:lnTo>
                  <a:lnTo>
                    <a:pt x="983" y="1313"/>
                  </a:lnTo>
                  <a:lnTo>
                    <a:pt x="946" y="1322"/>
                  </a:lnTo>
                  <a:lnTo>
                    <a:pt x="912" y="1328"/>
                  </a:lnTo>
                  <a:lnTo>
                    <a:pt x="878" y="1332"/>
                  </a:lnTo>
                  <a:lnTo>
                    <a:pt x="847" y="1335"/>
                  </a:lnTo>
                  <a:lnTo>
                    <a:pt x="818" y="1335"/>
                  </a:lnTo>
                  <a:lnTo>
                    <a:pt x="789" y="1333"/>
                  </a:lnTo>
                  <a:lnTo>
                    <a:pt x="764" y="1330"/>
                  </a:lnTo>
                  <a:lnTo>
                    <a:pt x="740" y="1325"/>
                  </a:lnTo>
                  <a:lnTo>
                    <a:pt x="718" y="1319"/>
                  </a:lnTo>
                  <a:lnTo>
                    <a:pt x="698" y="1311"/>
                  </a:lnTo>
                  <a:lnTo>
                    <a:pt x="680" y="1301"/>
                  </a:lnTo>
                  <a:lnTo>
                    <a:pt x="664" y="1291"/>
                  </a:lnTo>
                  <a:lnTo>
                    <a:pt x="651" y="1280"/>
                  </a:lnTo>
                  <a:lnTo>
                    <a:pt x="640" y="1268"/>
                  </a:lnTo>
                  <a:lnTo>
                    <a:pt x="630" y="1255"/>
                  </a:lnTo>
                  <a:lnTo>
                    <a:pt x="623" y="1240"/>
                  </a:lnTo>
                  <a:lnTo>
                    <a:pt x="619" y="1225"/>
                  </a:lnTo>
                  <a:lnTo>
                    <a:pt x="617" y="1211"/>
                  </a:lnTo>
                  <a:lnTo>
                    <a:pt x="618" y="1195"/>
                  </a:lnTo>
                  <a:lnTo>
                    <a:pt x="621" y="1179"/>
                  </a:lnTo>
                  <a:lnTo>
                    <a:pt x="626" y="1163"/>
                  </a:lnTo>
                  <a:lnTo>
                    <a:pt x="636" y="1147"/>
                  </a:lnTo>
                  <a:lnTo>
                    <a:pt x="646" y="1130"/>
                  </a:lnTo>
                  <a:lnTo>
                    <a:pt x="660" y="1114"/>
                  </a:lnTo>
                  <a:lnTo>
                    <a:pt x="676" y="1099"/>
                  </a:lnTo>
                  <a:lnTo>
                    <a:pt x="696" y="1084"/>
                  </a:lnTo>
                  <a:lnTo>
                    <a:pt x="718" y="1068"/>
                  </a:lnTo>
                  <a:lnTo>
                    <a:pt x="744" y="1054"/>
                  </a:lnTo>
                  <a:lnTo>
                    <a:pt x="772" y="1041"/>
                  </a:lnTo>
                  <a:lnTo>
                    <a:pt x="804" y="1028"/>
                  </a:lnTo>
                  <a:lnTo>
                    <a:pt x="838" y="1016"/>
                  </a:lnTo>
                  <a:lnTo>
                    <a:pt x="876" y="1004"/>
                  </a:lnTo>
                  <a:close/>
                  <a:moveTo>
                    <a:pt x="639" y="630"/>
                  </a:moveTo>
                  <a:lnTo>
                    <a:pt x="668" y="607"/>
                  </a:lnTo>
                  <a:lnTo>
                    <a:pt x="698" y="585"/>
                  </a:lnTo>
                  <a:lnTo>
                    <a:pt x="727" y="567"/>
                  </a:lnTo>
                  <a:lnTo>
                    <a:pt x="755" y="551"/>
                  </a:lnTo>
                  <a:lnTo>
                    <a:pt x="782" y="537"/>
                  </a:lnTo>
                  <a:lnTo>
                    <a:pt x="808" y="527"/>
                  </a:lnTo>
                  <a:lnTo>
                    <a:pt x="833" y="518"/>
                  </a:lnTo>
                  <a:lnTo>
                    <a:pt x="858" y="512"/>
                  </a:lnTo>
                  <a:lnTo>
                    <a:pt x="880" y="509"/>
                  </a:lnTo>
                  <a:lnTo>
                    <a:pt x="901" y="507"/>
                  </a:lnTo>
                  <a:lnTo>
                    <a:pt x="921" y="507"/>
                  </a:lnTo>
                  <a:lnTo>
                    <a:pt x="940" y="509"/>
                  </a:lnTo>
                  <a:lnTo>
                    <a:pt x="957" y="514"/>
                  </a:lnTo>
                  <a:lnTo>
                    <a:pt x="972" y="520"/>
                  </a:lnTo>
                  <a:lnTo>
                    <a:pt x="985" y="527"/>
                  </a:lnTo>
                  <a:lnTo>
                    <a:pt x="997" y="537"/>
                  </a:lnTo>
                  <a:lnTo>
                    <a:pt x="1006" y="549"/>
                  </a:lnTo>
                  <a:lnTo>
                    <a:pt x="1015" y="561"/>
                  </a:lnTo>
                  <a:lnTo>
                    <a:pt x="1020" y="575"/>
                  </a:lnTo>
                  <a:lnTo>
                    <a:pt x="1023" y="590"/>
                  </a:lnTo>
                  <a:lnTo>
                    <a:pt x="1024" y="608"/>
                  </a:lnTo>
                  <a:lnTo>
                    <a:pt x="1023" y="626"/>
                  </a:lnTo>
                  <a:lnTo>
                    <a:pt x="1019" y="645"/>
                  </a:lnTo>
                  <a:lnTo>
                    <a:pt x="1013" y="666"/>
                  </a:lnTo>
                  <a:lnTo>
                    <a:pt x="1003" y="687"/>
                  </a:lnTo>
                  <a:lnTo>
                    <a:pt x="992" y="709"/>
                  </a:lnTo>
                  <a:lnTo>
                    <a:pt x="978" y="733"/>
                  </a:lnTo>
                  <a:lnTo>
                    <a:pt x="961" y="756"/>
                  </a:lnTo>
                  <a:lnTo>
                    <a:pt x="940" y="782"/>
                  </a:lnTo>
                  <a:lnTo>
                    <a:pt x="917" y="806"/>
                  </a:lnTo>
                  <a:lnTo>
                    <a:pt x="890" y="832"/>
                  </a:lnTo>
                  <a:lnTo>
                    <a:pt x="860" y="859"/>
                  </a:lnTo>
                  <a:lnTo>
                    <a:pt x="830" y="882"/>
                  </a:lnTo>
                  <a:lnTo>
                    <a:pt x="801" y="904"/>
                  </a:lnTo>
                  <a:lnTo>
                    <a:pt x="772" y="922"/>
                  </a:lnTo>
                  <a:lnTo>
                    <a:pt x="745" y="937"/>
                  </a:lnTo>
                  <a:lnTo>
                    <a:pt x="718" y="950"/>
                  </a:lnTo>
                  <a:lnTo>
                    <a:pt x="692" y="962"/>
                  </a:lnTo>
                  <a:lnTo>
                    <a:pt x="667" y="970"/>
                  </a:lnTo>
                  <a:lnTo>
                    <a:pt x="643" y="976"/>
                  </a:lnTo>
                  <a:lnTo>
                    <a:pt x="620" y="980"/>
                  </a:lnTo>
                  <a:lnTo>
                    <a:pt x="599" y="981"/>
                  </a:lnTo>
                  <a:lnTo>
                    <a:pt x="578" y="981"/>
                  </a:lnTo>
                  <a:lnTo>
                    <a:pt x="560" y="978"/>
                  </a:lnTo>
                  <a:lnTo>
                    <a:pt x="544" y="974"/>
                  </a:lnTo>
                  <a:lnTo>
                    <a:pt x="528" y="968"/>
                  </a:lnTo>
                  <a:lnTo>
                    <a:pt x="515" y="960"/>
                  </a:lnTo>
                  <a:lnTo>
                    <a:pt x="503" y="950"/>
                  </a:lnTo>
                  <a:lnTo>
                    <a:pt x="493" y="939"/>
                  </a:lnTo>
                  <a:lnTo>
                    <a:pt x="486" y="926"/>
                  </a:lnTo>
                  <a:lnTo>
                    <a:pt x="480" y="912"/>
                  </a:lnTo>
                  <a:lnTo>
                    <a:pt x="477" y="897"/>
                  </a:lnTo>
                  <a:lnTo>
                    <a:pt x="475" y="879"/>
                  </a:lnTo>
                  <a:lnTo>
                    <a:pt x="477" y="861"/>
                  </a:lnTo>
                  <a:lnTo>
                    <a:pt x="480" y="842"/>
                  </a:lnTo>
                  <a:lnTo>
                    <a:pt x="487" y="821"/>
                  </a:lnTo>
                  <a:lnTo>
                    <a:pt x="495" y="800"/>
                  </a:lnTo>
                  <a:lnTo>
                    <a:pt x="507" y="779"/>
                  </a:lnTo>
                  <a:lnTo>
                    <a:pt x="521" y="755"/>
                  </a:lnTo>
                  <a:lnTo>
                    <a:pt x="539" y="731"/>
                  </a:lnTo>
                  <a:lnTo>
                    <a:pt x="559" y="706"/>
                  </a:lnTo>
                  <a:lnTo>
                    <a:pt x="583" y="682"/>
                  </a:lnTo>
                  <a:lnTo>
                    <a:pt x="609" y="655"/>
                  </a:lnTo>
                  <a:lnTo>
                    <a:pt x="639" y="630"/>
                  </a:lnTo>
                  <a:close/>
                  <a:moveTo>
                    <a:pt x="342" y="334"/>
                  </a:moveTo>
                  <a:lnTo>
                    <a:pt x="361" y="307"/>
                  </a:lnTo>
                  <a:lnTo>
                    <a:pt x="380" y="283"/>
                  </a:lnTo>
                  <a:lnTo>
                    <a:pt x="399" y="261"/>
                  </a:lnTo>
                  <a:lnTo>
                    <a:pt x="418" y="241"/>
                  </a:lnTo>
                  <a:lnTo>
                    <a:pt x="438" y="224"/>
                  </a:lnTo>
                  <a:lnTo>
                    <a:pt x="456" y="210"/>
                  </a:lnTo>
                  <a:lnTo>
                    <a:pt x="475" y="197"/>
                  </a:lnTo>
                  <a:lnTo>
                    <a:pt x="494" y="187"/>
                  </a:lnTo>
                  <a:lnTo>
                    <a:pt x="511" y="178"/>
                  </a:lnTo>
                  <a:lnTo>
                    <a:pt x="528" y="173"/>
                  </a:lnTo>
                  <a:lnTo>
                    <a:pt x="545" y="169"/>
                  </a:lnTo>
                  <a:lnTo>
                    <a:pt x="561" y="167"/>
                  </a:lnTo>
                  <a:lnTo>
                    <a:pt x="575" y="167"/>
                  </a:lnTo>
                  <a:lnTo>
                    <a:pt x="590" y="169"/>
                  </a:lnTo>
                  <a:lnTo>
                    <a:pt x="603" y="173"/>
                  </a:lnTo>
                  <a:lnTo>
                    <a:pt x="615" y="179"/>
                  </a:lnTo>
                  <a:lnTo>
                    <a:pt x="625" y="187"/>
                  </a:lnTo>
                  <a:lnTo>
                    <a:pt x="634" y="196"/>
                  </a:lnTo>
                  <a:lnTo>
                    <a:pt x="643" y="207"/>
                  </a:lnTo>
                  <a:lnTo>
                    <a:pt x="650" y="219"/>
                  </a:lnTo>
                  <a:lnTo>
                    <a:pt x="654" y="233"/>
                  </a:lnTo>
                  <a:lnTo>
                    <a:pt x="658" y="250"/>
                  </a:lnTo>
                  <a:lnTo>
                    <a:pt x="659" y="267"/>
                  </a:lnTo>
                  <a:lnTo>
                    <a:pt x="659" y="285"/>
                  </a:lnTo>
                  <a:lnTo>
                    <a:pt x="657" y="306"/>
                  </a:lnTo>
                  <a:lnTo>
                    <a:pt x="653" y="327"/>
                  </a:lnTo>
                  <a:lnTo>
                    <a:pt x="646" y="349"/>
                  </a:lnTo>
                  <a:lnTo>
                    <a:pt x="638" y="373"/>
                  </a:lnTo>
                  <a:lnTo>
                    <a:pt x="626" y="398"/>
                  </a:lnTo>
                  <a:lnTo>
                    <a:pt x="613" y="425"/>
                  </a:lnTo>
                  <a:lnTo>
                    <a:pt x="598" y="452"/>
                  </a:lnTo>
                  <a:lnTo>
                    <a:pt x="579" y="479"/>
                  </a:lnTo>
                  <a:lnTo>
                    <a:pt x="560" y="506"/>
                  </a:lnTo>
                  <a:lnTo>
                    <a:pt x="541" y="530"/>
                  </a:lnTo>
                  <a:lnTo>
                    <a:pt x="521" y="552"/>
                  </a:lnTo>
                  <a:lnTo>
                    <a:pt x="502" y="571"/>
                  </a:lnTo>
                  <a:lnTo>
                    <a:pt x="484" y="588"/>
                  </a:lnTo>
                  <a:lnTo>
                    <a:pt x="464" y="603"/>
                  </a:lnTo>
                  <a:lnTo>
                    <a:pt x="446" y="615"/>
                  </a:lnTo>
                  <a:lnTo>
                    <a:pt x="428" y="625"/>
                  </a:lnTo>
                  <a:lnTo>
                    <a:pt x="409" y="633"/>
                  </a:lnTo>
                  <a:lnTo>
                    <a:pt x="393" y="639"/>
                  </a:lnTo>
                  <a:lnTo>
                    <a:pt x="376" y="643"/>
                  </a:lnTo>
                  <a:lnTo>
                    <a:pt x="360" y="645"/>
                  </a:lnTo>
                  <a:lnTo>
                    <a:pt x="345" y="645"/>
                  </a:lnTo>
                  <a:lnTo>
                    <a:pt x="331" y="643"/>
                  </a:lnTo>
                  <a:lnTo>
                    <a:pt x="319" y="639"/>
                  </a:lnTo>
                  <a:lnTo>
                    <a:pt x="306" y="633"/>
                  </a:lnTo>
                  <a:lnTo>
                    <a:pt x="295" y="626"/>
                  </a:lnTo>
                  <a:lnTo>
                    <a:pt x="286" y="617"/>
                  </a:lnTo>
                  <a:lnTo>
                    <a:pt x="278" y="606"/>
                  </a:lnTo>
                  <a:lnTo>
                    <a:pt x="272" y="593"/>
                  </a:lnTo>
                  <a:lnTo>
                    <a:pt x="267" y="579"/>
                  </a:lnTo>
                  <a:lnTo>
                    <a:pt x="264" y="564"/>
                  </a:lnTo>
                  <a:lnTo>
                    <a:pt x="261" y="547"/>
                  </a:lnTo>
                  <a:lnTo>
                    <a:pt x="263" y="528"/>
                  </a:lnTo>
                  <a:lnTo>
                    <a:pt x="265" y="508"/>
                  </a:lnTo>
                  <a:lnTo>
                    <a:pt x="269" y="487"/>
                  </a:lnTo>
                  <a:lnTo>
                    <a:pt x="275" y="464"/>
                  </a:lnTo>
                  <a:lnTo>
                    <a:pt x="284" y="441"/>
                  </a:lnTo>
                  <a:lnTo>
                    <a:pt x="294" y="415"/>
                  </a:lnTo>
                  <a:lnTo>
                    <a:pt x="307" y="390"/>
                  </a:lnTo>
                  <a:lnTo>
                    <a:pt x="324" y="363"/>
                  </a:lnTo>
                  <a:lnTo>
                    <a:pt x="342" y="334"/>
                  </a:lnTo>
                  <a:close/>
                </a:path>
              </a:pathLst>
            </a:custGeom>
            <a:grpFill/>
            <a:ln w="9525">
              <a:noFill/>
              <a:round/>
              <a:headEnd/>
              <a:tailEnd/>
            </a:ln>
          </p:spPr>
          <p:txBody>
            <a:bodyPr/>
            <a:lstStyle/>
            <a:p>
              <a:pPr fontAlgn="auto">
                <a:spcBef>
                  <a:spcPts val="0"/>
                </a:spcBef>
                <a:spcAft>
                  <a:spcPts val="0"/>
                </a:spcAft>
                <a:defRPr/>
              </a:pPr>
              <a:endParaRPr lang="en-US" dirty="0">
                <a:latin typeface="+mn-lt"/>
                <a:cs typeface="+mn-cs"/>
              </a:endParaRPr>
            </a:p>
          </p:txBody>
        </p:sp>
        <p:sp>
          <p:nvSpPr>
            <p:cNvPr id="1112" name="Freeform 88"/>
            <p:cNvSpPr>
              <a:spLocks/>
            </p:cNvSpPr>
            <p:nvPr/>
          </p:nvSpPr>
          <p:spPr bwMode="auto">
            <a:xfrm>
              <a:off x="4500563" y="3756025"/>
              <a:ext cx="15875" cy="20638"/>
            </a:xfrm>
            <a:custGeom>
              <a:avLst/>
              <a:gdLst/>
              <a:ahLst/>
              <a:cxnLst>
                <a:cxn ang="0">
                  <a:pos x="55" y="117"/>
                </a:cxn>
                <a:cxn ang="0">
                  <a:pos x="81" y="79"/>
                </a:cxn>
                <a:cxn ang="0">
                  <a:pos x="111" y="48"/>
                </a:cxn>
                <a:cxn ang="0">
                  <a:pos x="140" y="26"/>
                </a:cxn>
                <a:cxn ang="0">
                  <a:pos x="170" y="11"/>
                </a:cxn>
                <a:cxn ang="0">
                  <a:pos x="198" y="2"/>
                </a:cxn>
                <a:cxn ang="0">
                  <a:pos x="226" y="0"/>
                </a:cxn>
                <a:cxn ang="0">
                  <a:pos x="250" y="5"/>
                </a:cxn>
                <a:cxn ang="0">
                  <a:pos x="273" y="17"/>
                </a:cxn>
                <a:cxn ang="0">
                  <a:pos x="292" y="34"/>
                </a:cxn>
                <a:cxn ang="0">
                  <a:pos x="306" y="56"/>
                </a:cxn>
                <a:cxn ang="0">
                  <a:pos x="317" y="84"/>
                </a:cxn>
                <a:cxn ang="0">
                  <a:pos x="320" y="116"/>
                </a:cxn>
                <a:cxn ang="0">
                  <a:pos x="318" y="154"/>
                </a:cxn>
                <a:cxn ang="0">
                  <a:pos x="308" y="195"/>
                </a:cxn>
                <a:cxn ang="0">
                  <a:pos x="290" y="239"/>
                </a:cxn>
                <a:cxn ang="0">
                  <a:pos x="266" y="285"/>
                </a:cxn>
                <a:cxn ang="0">
                  <a:pos x="237" y="324"/>
                </a:cxn>
                <a:cxn ang="0">
                  <a:pos x="208" y="355"/>
                </a:cxn>
                <a:cxn ang="0">
                  <a:pos x="179" y="378"/>
                </a:cxn>
                <a:cxn ang="0">
                  <a:pos x="149" y="393"/>
                </a:cxn>
                <a:cxn ang="0">
                  <a:pos x="120" y="401"/>
                </a:cxn>
                <a:cxn ang="0">
                  <a:pos x="92" y="402"/>
                </a:cxn>
                <a:cxn ang="0">
                  <a:pos x="68" y="397"/>
                </a:cxn>
                <a:cxn ang="0">
                  <a:pos x="45" y="386"/>
                </a:cxn>
                <a:cxn ang="0">
                  <a:pos x="27" y="370"/>
                </a:cxn>
                <a:cxn ang="0">
                  <a:pos x="13" y="346"/>
                </a:cxn>
                <a:cxn ang="0">
                  <a:pos x="3" y="319"/>
                </a:cxn>
                <a:cxn ang="0">
                  <a:pos x="0" y="286"/>
                </a:cxn>
                <a:cxn ang="0">
                  <a:pos x="3" y="250"/>
                </a:cxn>
                <a:cxn ang="0">
                  <a:pos x="12" y="209"/>
                </a:cxn>
                <a:cxn ang="0">
                  <a:pos x="29" y="164"/>
                </a:cxn>
              </a:cxnLst>
              <a:rect l="0" t="0" r="r" b="b"/>
              <a:pathLst>
                <a:path w="320" h="403">
                  <a:moveTo>
                    <a:pt x="41" y="141"/>
                  </a:moveTo>
                  <a:lnTo>
                    <a:pt x="55" y="117"/>
                  </a:lnTo>
                  <a:lnTo>
                    <a:pt x="68" y="97"/>
                  </a:lnTo>
                  <a:lnTo>
                    <a:pt x="81" y="79"/>
                  </a:lnTo>
                  <a:lnTo>
                    <a:pt x="95" y="62"/>
                  </a:lnTo>
                  <a:lnTo>
                    <a:pt x="111" y="48"/>
                  </a:lnTo>
                  <a:lnTo>
                    <a:pt x="125" y="36"/>
                  </a:lnTo>
                  <a:lnTo>
                    <a:pt x="140" y="26"/>
                  </a:lnTo>
                  <a:lnTo>
                    <a:pt x="154" y="17"/>
                  </a:lnTo>
                  <a:lnTo>
                    <a:pt x="170" y="11"/>
                  </a:lnTo>
                  <a:lnTo>
                    <a:pt x="184" y="5"/>
                  </a:lnTo>
                  <a:lnTo>
                    <a:pt x="198" y="2"/>
                  </a:lnTo>
                  <a:lnTo>
                    <a:pt x="212" y="0"/>
                  </a:lnTo>
                  <a:lnTo>
                    <a:pt x="226" y="0"/>
                  </a:lnTo>
                  <a:lnTo>
                    <a:pt x="238" y="2"/>
                  </a:lnTo>
                  <a:lnTo>
                    <a:pt x="250" y="5"/>
                  </a:lnTo>
                  <a:lnTo>
                    <a:pt x="263" y="11"/>
                  </a:lnTo>
                  <a:lnTo>
                    <a:pt x="273" y="17"/>
                  </a:lnTo>
                  <a:lnTo>
                    <a:pt x="283" y="25"/>
                  </a:lnTo>
                  <a:lnTo>
                    <a:pt x="292" y="34"/>
                  </a:lnTo>
                  <a:lnTo>
                    <a:pt x="300" y="45"/>
                  </a:lnTo>
                  <a:lnTo>
                    <a:pt x="306" y="56"/>
                  </a:lnTo>
                  <a:lnTo>
                    <a:pt x="312" y="70"/>
                  </a:lnTo>
                  <a:lnTo>
                    <a:pt x="317" y="84"/>
                  </a:lnTo>
                  <a:lnTo>
                    <a:pt x="319" y="100"/>
                  </a:lnTo>
                  <a:lnTo>
                    <a:pt x="320" y="116"/>
                  </a:lnTo>
                  <a:lnTo>
                    <a:pt x="320" y="135"/>
                  </a:lnTo>
                  <a:lnTo>
                    <a:pt x="318" y="154"/>
                  </a:lnTo>
                  <a:lnTo>
                    <a:pt x="313" y="173"/>
                  </a:lnTo>
                  <a:lnTo>
                    <a:pt x="308" y="195"/>
                  </a:lnTo>
                  <a:lnTo>
                    <a:pt x="300" y="216"/>
                  </a:lnTo>
                  <a:lnTo>
                    <a:pt x="290" y="239"/>
                  </a:lnTo>
                  <a:lnTo>
                    <a:pt x="279" y="263"/>
                  </a:lnTo>
                  <a:lnTo>
                    <a:pt x="266" y="285"/>
                  </a:lnTo>
                  <a:lnTo>
                    <a:pt x="251" y="306"/>
                  </a:lnTo>
                  <a:lnTo>
                    <a:pt x="237" y="324"/>
                  </a:lnTo>
                  <a:lnTo>
                    <a:pt x="223" y="340"/>
                  </a:lnTo>
                  <a:lnTo>
                    <a:pt x="208" y="355"/>
                  </a:lnTo>
                  <a:lnTo>
                    <a:pt x="193" y="368"/>
                  </a:lnTo>
                  <a:lnTo>
                    <a:pt x="179" y="378"/>
                  </a:lnTo>
                  <a:lnTo>
                    <a:pt x="164" y="386"/>
                  </a:lnTo>
                  <a:lnTo>
                    <a:pt x="149" y="393"/>
                  </a:lnTo>
                  <a:lnTo>
                    <a:pt x="134" y="398"/>
                  </a:lnTo>
                  <a:lnTo>
                    <a:pt x="120" y="401"/>
                  </a:lnTo>
                  <a:lnTo>
                    <a:pt x="107" y="403"/>
                  </a:lnTo>
                  <a:lnTo>
                    <a:pt x="92" y="402"/>
                  </a:lnTo>
                  <a:lnTo>
                    <a:pt x="80" y="401"/>
                  </a:lnTo>
                  <a:lnTo>
                    <a:pt x="68" y="397"/>
                  </a:lnTo>
                  <a:lnTo>
                    <a:pt x="57" y="393"/>
                  </a:lnTo>
                  <a:lnTo>
                    <a:pt x="45" y="386"/>
                  </a:lnTo>
                  <a:lnTo>
                    <a:pt x="35" y="379"/>
                  </a:lnTo>
                  <a:lnTo>
                    <a:pt x="27" y="370"/>
                  </a:lnTo>
                  <a:lnTo>
                    <a:pt x="19" y="358"/>
                  </a:lnTo>
                  <a:lnTo>
                    <a:pt x="13" y="346"/>
                  </a:lnTo>
                  <a:lnTo>
                    <a:pt x="7" y="333"/>
                  </a:lnTo>
                  <a:lnTo>
                    <a:pt x="3" y="319"/>
                  </a:lnTo>
                  <a:lnTo>
                    <a:pt x="1" y="304"/>
                  </a:lnTo>
                  <a:lnTo>
                    <a:pt x="0" y="286"/>
                  </a:lnTo>
                  <a:lnTo>
                    <a:pt x="0" y="269"/>
                  </a:lnTo>
                  <a:lnTo>
                    <a:pt x="3" y="250"/>
                  </a:lnTo>
                  <a:lnTo>
                    <a:pt x="6" y="229"/>
                  </a:lnTo>
                  <a:lnTo>
                    <a:pt x="12" y="209"/>
                  </a:lnTo>
                  <a:lnTo>
                    <a:pt x="20" y="187"/>
                  </a:lnTo>
                  <a:lnTo>
                    <a:pt x="29" y="164"/>
                  </a:lnTo>
                  <a:lnTo>
                    <a:pt x="41" y="14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3" name="Freeform 89"/>
            <p:cNvSpPr>
              <a:spLocks/>
            </p:cNvSpPr>
            <p:nvPr/>
          </p:nvSpPr>
          <p:spPr bwMode="auto">
            <a:xfrm>
              <a:off x="4510088" y="3841750"/>
              <a:ext cx="20638" cy="12700"/>
            </a:xfrm>
            <a:custGeom>
              <a:avLst/>
              <a:gdLst/>
              <a:ahLst/>
              <a:cxnLst>
                <a:cxn ang="0">
                  <a:pos x="255" y="23"/>
                </a:cxn>
                <a:cxn ang="0">
                  <a:pos x="297" y="41"/>
                </a:cxn>
                <a:cxn ang="0">
                  <a:pos x="333" y="59"/>
                </a:cxn>
                <a:cxn ang="0">
                  <a:pos x="361" y="79"/>
                </a:cxn>
                <a:cxn ang="0">
                  <a:pos x="382" y="102"/>
                </a:cxn>
                <a:cxn ang="0">
                  <a:pos x="397" y="124"/>
                </a:cxn>
                <a:cxn ang="0">
                  <a:pos x="405" y="146"/>
                </a:cxn>
                <a:cxn ang="0">
                  <a:pos x="407" y="168"/>
                </a:cxn>
                <a:cxn ang="0">
                  <a:pos x="402" y="188"/>
                </a:cxn>
                <a:cxn ang="0">
                  <a:pos x="391" y="206"/>
                </a:cxn>
                <a:cxn ang="0">
                  <a:pos x="373" y="222"/>
                </a:cxn>
                <a:cxn ang="0">
                  <a:pos x="350" y="234"/>
                </a:cxn>
                <a:cxn ang="0">
                  <a:pos x="321" y="242"/>
                </a:cxn>
                <a:cxn ang="0">
                  <a:pos x="287" y="245"/>
                </a:cxn>
                <a:cxn ang="0">
                  <a:pos x="246" y="244"/>
                </a:cxn>
                <a:cxn ang="0">
                  <a:pos x="200" y="236"/>
                </a:cxn>
                <a:cxn ang="0">
                  <a:pos x="152" y="223"/>
                </a:cxn>
                <a:cxn ang="0">
                  <a:pos x="109" y="205"/>
                </a:cxn>
                <a:cxn ang="0">
                  <a:pos x="74" y="186"/>
                </a:cxn>
                <a:cxn ang="0">
                  <a:pos x="45" y="165"/>
                </a:cxn>
                <a:cxn ang="0">
                  <a:pos x="24" y="142"/>
                </a:cxn>
                <a:cxn ang="0">
                  <a:pos x="9" y="120"/>
                </a:cxn>
                <a:cxn ang="0">
                  <a:pos x="1" y="97"/>
                </a:cxn>
                <a:cxn ang="0">
                  <a:pos x="0" y="76"/>
                </a:cxn>
                <a:cxn ang="0">
                  <a:pos x="4" y="56"/>
                </a:cxn>
                <a:cxn ang="0">
                  <a:pos x="16" y="37"/>
                </a:cxn>
                <a:cxn ang="0">
                  <a:pos x="33" y="22"/>
                </a:cxn>
                <a:cxn ang="0">
                  <a:pos x="56" y="10"/>
                </a:cxn>
                <a:cxn ang="0">
                  <a:pos x="85" y="3"/>
                </a:cxn>
                <a:cxn ang="0">
                  <a:pos x="120" y="0"/>
                </a:cxn>
                <a:cxn ang="0">
                  <a:pos x="160" y="2"/>
                </a:cxn>
                <a:cxn ang="0">
                  <a:pos x="206" y="10"/>
                </a:cxn>
              </a:cxnLst>
              <a:rect l="0" t="0" r="r" b="b"/>
              <a:pathLst>
                <a:path w="407" h="245">
                  <a:moveTo>
                    <a:pt x="231" y="16"/>
                  </a:moveTo>
                  <a:lnTo>
                    <a:pt x="255" y="23"/>
                  </a:lnTo>
                  <a:lnTo>
                    <a:pt x="276" y="31"/>
                  </a:lnTo>
                  <a:lnTo>
                    <a:pt x="297" y="41"/>
                  </a:lnTo>
                  <a:lnTo>
                    <a:pt x="316" y="50"/>
                  </a:lnTo>
                  <a:lnTo>
                    <a:pt x="333" y="59"/>
                  </a:lnTo>
                  <a:lnTo>
                    <a:pt x="348" y="69"/>
                  </a:lnTo>
                  <a:lnTo>
                    <a:pt x="361" y="79"/>
                  </a:lnTo>
                  <a:lnTo>
                    <a:pt x="372" y="90"/>
                  </a:lnTo>
                  <a:lnTo>
                    <a:pt x="382" y="102"/>
                  </a:lnTo>
                  <a:lnTo>
                    <a:pt x="391" y="113"/>
                  </a:lnTo>
                  <a:lnTo>
                    <a:pt x="397" y="124"/>
                  </a:lnTo>
                  <a:lnTo>
                    <a:pt x="402" y="135"/>
                  </a:lnTo>
                  <a:lnTo>
                    <a:pt x="405" y="146"/>
                  </a:lnTo>
                  <a:lnTo>
                    <a:pt x="407" y="156"/>
                  </a:lnTo>
                  <a:lnTo>
                    <a:pt x="407" y="168"/>
                  </a:lnTo>
                  <a:lnTo>
                    <a:pt x="405" y="178"/>
                  </a:lnTo>
                  <a:lnTo>
                    <a:pt x="402" y="188"/>
                  </a:lnTo>
                  <a:lnTo>
                    <a:pt x="397" y="197"/>
                  </a:lnTo>
                  <a:lnTo>
                    <a:pt x="391" y="206"/>
                  </a:lnTo>
                  <a:lnTo>
                    <a:pt x="382" y="213"/>
                  </a:lnTo>
                  <a:lnTo>
                    <a:pt x="373" y="222"/>
                  </a:lnTo>
                  <a:lnTo>
                    <a:pt x="363" y="228"/>
                  </a:lnTo>
                  <a:lnTo>
                    <a:pt x="350" y="234"/>
                  </a:lnTo>
                  <a:lnTo>
                    <a:pt x="337" y="238"/>
                  </a:lnTo>
                  <a:lnTo>
                    <a:pt x="321" y="242"/>
                  </a:lnTo>
                  <a:lnTo>
                    <a:pt x="305" y="244"/>
                  </a:lnTo>
                  <a:lnTo>
                    <a:pt x="287" y="245"/>
                  </a:lnTo>
                  <a:lnTo>
                    <a:pt x="267" y="245"/>
                  </a:lnTo>
                  <a:lnTo>
                    <a:pt x="246" y="244"/>
                  </a:lnTo>
                  <a:lnTo>
                    <a:pt x="225" y="241"/>
                  </a:lnTo>
                  <a:lnTo>
                    <a:pt x="200" y="236"/>
                  </a:lnTo>
                  <a:lnTo>
                    <a:pt x="176" y="230"/>
                  </a:lnTo>
                  <a:lnTo>
                    <a:pt x="152" y="223"/>
                  </a:lnTo>
                  <a:lnTo>
                    <a:pt x="130" y="214"/>
                  </a:lnTo>
                  <a:lnTo>
                    <a:pt x="109" y="205"/>
                  </a:lnTo>
                  <a:lnTo>
                    <a:pt x="91" y="196"/>
                  </a:lnTo>
                  <a:lnTo>
                    <a:pt x="74" y="186"/>
                  </a:lnTo>
                  <a:lnTo>
                    <a:pt x="58" y="176"/>
                  </a:lnTo>
                  <a:lnTo>
                    <a:pt x="45" y="165"/>
                  </a:lnTo>
                  <a:lnTo>
                    <a:pt x="34" y="153"/>
                  </a:lnTo>
                  <a:lnTo>
                    <a:pt x="24" y="142"/>
                  </a:lnTo>
                  <a:lnTo>
                    <a:pt x="16" y="131"/>
                  </a:lnTo>
                  <a:lnTo>
                    <a:pt x="9" y="120"/>
                  </a:lnTo>
                  <a:lnTo>
                    <a:pt x="4" y="109"/>
                  </a:lnTo>
                  <a:lnTo>
                    <a:pt x="1" y="97"/>
                  </a:lnTo>
                  <a:lnTo>
                    <a:pt x="0" y="86"/>
                  </a:lnTo>
                  <a:lnTo>
                    <a:pt x="0" y="76"/>
                  </a:lnTo>
                  <a:lnTo>
                    <a:pt x="1" y="65"/>
                  </a:lnTo>
                  <a:lnTo>
                    <a:pt x="4" y="56"/>
                  </a:lnTo>
                  <a:lnTo>
                    <a:pt x="9" y="47"/>
                  </a:lnTo>
                  <a:lnTo>
                    <a:pt x="16" y="37"/>
                  </a:lnTo>
                  <a:lnTo>
                    <a:pt x="24" y="29"/>
                  </a:lnTo>
                  <a:lnTo>
                    <a:pt x="33" y="22"/>
                  </a:lnTo>
                  <a:lnTo>
                    <a:pt x="44" y="16"/>
                  </a:lnTo>
                  <a:lnTo>
                    <a:pt x="56" y="10"/>
                  </a:lnTo>
                  <a:lnTo>
                    <a:pt x="70" y="6"/>
                  </a:lnTo>
                  <a:lnTo>
                    <a:pt x="85" y="3"/>
                  </a:lnTo>
                  <a:lnTo>
                    <a:pt x="102" y="1"/>
                  </a:lnTo>
                  <a:lnTo>
                    <a:pt x="120" y="0"/>
                  </a:lnTo>
                  <a:lnTo>
                    <a:pt x="139" y="0"/>
                  </a:lnTo>
                  <a:lnTo>
                    <a:pt x="160" y="2"/>
                  </a:lnTo>
                  <a:lnTo>
                    <a:pt x="183" y="5"/>
                  </a:lnTo>
                  <a:lnTo>
                    <a:pt x="206" y="10"/>
                  </a:lnTo>
                  <a:lnTo>
                    <a:pt x="231" y="16"/>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4" name="Freeform 90"/>
            <p:cNvSpPr>
              <a:spLocks/>
            </p:cNvSpPr>
            <p:nvPr/>
          </p:nvSpPr>
          <p:spPr bwMode="auto">
            <a:xfrm>
              <a:off x="4524375" y="3829050"/>
              <a:ext cx="28575" cy="14288"/>
            </a:xfrm>
            <a:custGeom>
              <a:avLst/>
              <a:gdLst/>
              <a:ahLst/>
              <a:cxnLst>
                <a:cxn ang="0">
                  <a:pos x="286" y="0"/>
                </a:cxn>
                <a:cxn ang="0">
                  <a:pos x="345" y="2"/>
                </a:cxn>
                <a:cxn ang="0">
                  <a:pos x="397" y="11"/>
                </a:cxn>
                <a:cxn ang="0">
                  <a:pos x="441" y="25"/>
                </a:cxn>
                <a:cxn ang="0">
                  <a:pos x="478" y="43"/>
                </a:cxn>
                <a:cxn ang="0">
                  <a:pos x="507" y="66"/>
                </a:cxn>
                <a:cxn ang="0">
                  <a:pos x="528" y="90"/>
                </a:cxn>
                <a:cxn ang="0">
                  <a:pos x="542" y="116"/>
                </a:cxn>
                <a:cxn ang="0">
                  <a:pos x="546" y="144"/>
                </a:cxn>
                <a:cxn ang="0">
                  <a:pos x="542" y="171"/>
                </a:cxn>
                <a:cxn ang="0">
                  <a:pos x="529" y="199"/>
                </a:cxn>
                <a:cxn ang="0">
                  <a:pos x="508" y="224"/>
                </a:cxn>
                <a:cxn ang="0">
                  <a:pos x="476" y="248"/>
                </a:cxn>
                <a:cxn ang="0">
                  <a:pos x="437" y="267"/>
                </a:cxn>
                <a:cxn ang="0">
                  <a:pos x="387" y="283"/>
                </a:cxn>
                <a:cxn ang="0">
                  <a:pos x="327" y="294"/>
                </a:cxn>
                <a:cxn ang="0">
                  <a:pos x="261" y="298"/>
                </a:cxn>
                <a:cxn ang="0">
                  <a:pos x="202" y="297"/>
                </a:cxn>
                <a:cxn ang="0">
                  <a:pos x="150" y="289"/>
                </a:cxn>
                <a:cxn ang="0">
                  <a:pos x="105" y="275"/>
                </a:cxn>
                <a:cxn ang="0">
                  <a:pos x="69" y="257"/>
                </a:cxn>
                <a:cxn ang="0">
                  <a:pos x="39" y="235"/>
                </a:cxn>
                <a:cxn ang="0">
                  <a:pos x="18" y="210"/>
                </a:cxn>
                <a:cxn ang="0">
                  <a:pos x="6" y="184"/>
                </a:cxn>
                <a:cxn ang="0">
                  <a:pos x="0" y="156"/>
                </a:cxn>
                <a:cxn ang="0">
                  <a:pos x="5" y="129"/>
                </a:cxn>
                <a:cxn ang="0">
                  <a:pos x="18" y="101"/>
                </a:cxn>
                <a:cxn ang="0">
                  <a:pos x="39" y="75"/>
                </a:cxn>
                <a:cxn ang="0">
                  <a:pos x="70" y="51"/>
                </a:cxn>
                <a:cxn ang="0">
                  <a:pos x="111" y="32"/>
                </a:cxn>
                <a:cxn ang="0">
                  <a:pos x="160" y="16"/>
                </a:cxn>
                <a:cxn ang="0">
                  <a:pos x="220" y="4"/>
                </a:cxn>
              </a:cxnLst>
              <a:rect l="0" t="0" r="r" b="b"/>
              <a:pathLst>
                <a:path w="546" h="298">
                  <a:moveTo>
                    <a:pt x="253" y="1"/>
                  </a:moveTo>
                  <a:lnTo>
                    <a:pt x="286" y="0"/>
                  </a:lnTo>
                  <a:lnTo>
                    <a:pt x="316" y="0"/>
                  </a:lnTo>
                  <a:lnTo>
                    <a:pt x="345" y="2"/>
                  </a:lnTo>
                  <a:lnTo>
                    <a:pt x="371" y="7"/>
                  </a:lnTo>
                  <a:lnTo>
                    <a:pt x="397" y="11"/>
                  </a:lnTo>
                  <a:lnTo>
                    <a:pt x="419" y="18"/>
                  </a:lnTo>
                  <a:lnTo>
                    <a:pt x="441" y="25"/>
                  </a:lnTo>
                  <a:lnTo>
                    <a:pt x="460" y="34"/>
                  </a:lnTo>
                  <a:lnTo>
                    <a:pt x="478" y="43"/>
                  </a:lnTo>
                  <a:lnTo>
                    <a:pt x="494" y="54"/>
                  </a:lnTo>
                  <a:lnTo>
                    <a:pt x="507" y="66"/>
                  </a:lnTo>
                  <a:lnTo>
                    <a:pt x="519" y="77"/>
                  </a:lnTo>
                  <a:lnTo>
                    <a:pt x="528" y="90"/>
                  </a:lnTo>
                  <a:lnTo>
                    <a:pt x="535" y="103"/>
                  </a:lnTo>
                  <a:lnTo>
                    <a:pt x="542" y="116"/>
                  </a:lnTo>
                  <a:lnTo>
                    <a:pt x="545" y="130"/>
                  </a:lnTo>
                  <a:lnTo>
                    <a:pt x="546" y="144"/>
                  </a:lnTo>
                  <a:lnTo>
                    <a:pt x="545" y="158"/>
                  </a:lnTo>
                  <a:lnTo>
                    <a:pt x="542" y="171"/>
                  </a:lnTo>
                  <a:lnTo>
                    <a:pt x="537" y="186"/>
                  </a:lnTo>
                  <a:lnTo>
                    <a:pt x="529" y="199"/>
                  </a:lnTo>
                  <a:lnTo>
                    <a:pt x="519" y="212"/>
                  </a:lnTo>
                  <a:lnTo>
                    <a:pt x="508" y="224"/>
                  </a:lnTo>
                  <a:lnTo>
                    <a:pt x="494" y="236"/>
                  </a:lnTo>
                  <a:lnTo>
                    <a:pt x="476" y="248"/>
                  </a:lnTo>
                  <a:lnTo>
                    <a:pt x="458" y="258"/>
                  </a:lnTo>
                  <a:lnTo>
                    <a:pt x="437" y="267"/>
                  </a:lnTo>
                  <a:lnTo>
                    <a:pt x="412" y="276"/>
                  </a:lnTo>
                  <a:lnTo>
                    <a:pt x="387" y="283"/>
                  </a:lnTo>
                  <a:lnTo>
                    <a:pt x="358" y="289"/>
                  </a:lnTo>
                  <a:lnTo>
                    <a:pt x="327" y="294"/>
                  </a:lnTo>
                  <a:lnTo>
                    <a:pt x="293" y="297"/>
                  </a:lnTo>
                  <a:lnTo>
                    <a:pt x="261" y="298"/>
                  </a:lnTo>
                  <a:lnTo>
                    <a:pt x="231" y="298"/>
                  </a:lnTo>
                  <a:lnTo>
                    <a:pt x="202" y="297"/>
                  </a:lnTo>
                  <a:lnTo>
                    <a:pt x="175" y="293"/>
                  </a:lnTo>
                  <a:lnTo>
                    <a:pt x="150" y="289"/>
                  </a:lnTo>
                  <a:lnTo>
                    <a:pt x="127" y="282"/>
                  </a:lnTo>
                  <a:lnTo>
                    <a:pt x="105" y="275"/>
                  </a:lnTo>
                  <a:lnTo>
                    <a:pt x="86" y="267"/>
                  </a:lnTo>
                  <a:lnTo>
                    <a:pt x="69" y="257"/>
                  </a:lnTo>
                  <a:lnTo>
                    <a:pt x="53" y="247"/>
                  </a:lnTo>
                  <a:lnTo>
                    <a:pt x="39" y="235"/>
                  </a:lnTo>
                  <a:lnTo>
                    <a:pt x="28" y="223"/>
                  </a:lnTo>
                  <a:lnTo>
                    <a:pt x="18" y="210"/>
                  </a:lnTo>
                  <a:lnTo>
                    <a:pt x="11" y="198"/>
                  </a:lnTo>
                  <a:lnTo>
                    <a:pt x="6" y="184"/>
                  </a:lnTo>
                  <a:lnTo>
                    <a:pt x="1" y="170"/>
                  </a:lnTo>
                  <a:lnTo>
                    <a:pt x="0" y="156"/>
                  </a:lnTo>
                  <a:lnTo>
                    <a:pt x="1" y="142"/>
                  </a:lnTo>
                  <a:lnTo>
                    <a:pt x="5" y="129"/>
                  </a:lnTo>
                  <a:lnTo>
                    <a:pt x="10" y="114"/>
                  </a:lnTo>
                  <a:lnTo>
                    <a:pt x="18" y="101"/>
                  </a:lnTo>
                  <a:lnTo>
                    <a:pt x="27" y="88"/>
                  </a:lnTo>
                  <a:lnTo>
                    <a:pt x="39" y="75"/>
                  </a:lnTo>
                  <a:lnTo>
                    <a:pt x="53" y="63"/>
                  </a:lnTo>
                  <a:lnTo>
                    <a:pt x="70" y="51"/>
                  </a:lnTo>
                  <a:lnTo>
                    <a:pt x="89" y="41"/>
                  </a:lnTo>
                  <a:lnTo>
                    <a:pt x="111" y="32"/>
                  </a:lnTo>
                  <a:lnTo>
                    <a:pt x="134" y="23"/>
                  </a:lnTo>
                  <a:lnTo>
                    <a:pt x="160" y="16"/>
                  </a:lnTo>
                  <a:lnTo>
                    <a:pt x="189" y="10"/>
                  </a:lnTo>
                  <a:lnTo>
                    <a:pt x="220" y="4"/>
                  </a:lnTo>
                  <a:lnTo>
                    <a:pt x="253" y="1"/>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5" name="Freeform 91"/>
            <p:cNvSpPr>
              <a:spLocks/>
            </p:cNvSpPr>
            <p:nvPr/>
          </p:nvSpPr>
          <p:spPr bwMode="auto">
            <a:xfrm>
              <a:off x="4532313" y="3806825"/>
              <a:ext cx="31750" cy="17463"/>
            </a:xfrm>
            <a:custGeom>
              <a:avLst/>
              <a:gdLst/>
              <a:ahLst/>
              <a:cxnLst>
                <a:cxn ang="0">
                  <a:pos x="296" y="12"/>
                </a:cxn>
                <a:cxn ang="0">
                  <a:pos x="364" y="2"/>
                </a:cxn>
                <a:cxn ang="0">
                  <a:pos x="425" y="0"/>
                </a:cxn>
                <a:cxn ang="0">
                  <a:pos x="479" y="5"/>
                </a:cxn>
                <a:cxn ang="0">
                  <a:pos x="525" y="16"/>
                </a:cxn>
                <a:cxn ang="0">
                  <a:pos x="563" y="34"/>
                </a:cxn>
                <a:cxn ang="0">
                  <a:pos x="592" y="55"/>
                </a:cxn>
                <a:cxn ang="0">
                  <a:pos x="613" y="81"/>
                </a:cxn>
                <a:cxn ang="0">
                  <a:pos x="624" y="110"/>
                </a:cxn>
                <a:cxn ang="0">
                  <a:pos x="625" y="140"/>
                </a:cxn>
                <a:cxn ang="0">
                  <a:pos x="616" y="172"/>
                </a:cxn>
                <a:cxn ang="0">
                  <a:pos x="595" y="203"/>
                </a:cxn>
                <a:cxn ang="0">
                  <a:pos x="565" y="235"/>
                </a:cxn>
                <a:cxn ang="0">
                  <a:pos x="523" y="266"/>
                </a:cxn>
                <a:cxn ang="0">
                  <a:pos x="469" y="293"/>
                </a:cxn>
                <a:cxn ang="0">
                  <a:pos x="404" y="317"/>
                </a:cxn>
                <a:cxn ang="0">
                  <a:pos x="329" y="338"/>
                </a:cxn>
                <a:cxn ang="0">
                  <a:pos x="261" y="348"/>
                </a:cxn>
                <a:cxn ang="0">
                  <a:pos x="201" y="351"/>
                </a:cxn>
                <a:cxn ang="0">
                  <a:pos x="147" y="346"/>
                </a:cxn>
                <a:cxn ang="0">
                  <a:pos x="101" y="335"/>
                </a:cxn>
                <a:cxn ang="0">
                  <a:pos x="63" y="317"/>
                </a:cxn>
                <a:cxn ang="0">
                  <a:pos x="34" y="296"/>
                </a:cxn>
                <a:cxn ang="0">
                  <a:pos x="13" y="271"/>
                </a:cxn>
                <a:cxn ang="0">
                  <a:pos x="2" y="241"/>
                </a:cxn>
                <a:cxn ang="0">
                  <a:pos x="1" y="211"/>
                </a:cxn>
                <a:cxn ang="0">
                  <a:pos x="9" y="179"/>
                </a:cxn>
                <a:cxn ang="0">
                  <a:pos x="29" y="146"/>
                </a:cxn>
                <a:cxn ang="0">
                  <a:pos x="59" y="115"/>
                </a:cxn>
                <a:cxn ang="0">
                  <a:pos x="101" y="84"/>
                </a:cxn>
                <a:cxn ang="0">
                  <a:pos x="155" y="57"/>
                </a:cxn>
                <a:cxn ang="0">
                  <a:pos x="221" y="32"/>
                </a:cxn>
              </a:cxnLst>
              <a:rect l="0" t="0" r="r" b="b"/>
              <a:pathLst>
                <a:path w="625" h="351">
                  <a:moveTo>
                    <a:pt x="259" y="20"/>
                  </a:moveTo>
                  <a:lnTo>
                    <a:pt x="296" y="12"/>
                  </a:lnTo>
                  <a:lnTo>
                    <a:pt x="330" y="6"/>
                  </a:lnTo>
                  <a:lnTo>
                    <a:pt x="364" y="2"/>
                  </a:lnTo>
                  <a:lnTo>
                    <a:pt x="396" y="0"/>
                  </a:lnTo>
                  <a:lnTo>
                    <a:pt x="425" y="0"/>
                  </a:lnTo>
                  <a:lnTo>
                    <a:pt x="453" y="2"/>
                  </a:lnTo>
                  <a:lnTo>
                    <a:pt x="479" y="5"/>
                  </a:lnTo>
                  <a:lnTo>
                    <a:pt x="503" y="10"/>
                  </a:lnTo>
                  <a:lnTo>
                    <a:pt x="525" y="16"/>
                  </a:lnTo>
                  <a:lnTo>
                    <a:pt x="545" y="24"/>
                  </a:lnTo>
                  <a:lnTo>
                    <a:pt x="563" y="34"/>
                  </a:lnTo>
                  <a:lnTo>
                    <a:pt x="579" y="44"/>
                  </a:lnTo>
                  <a:lnTo>
                    <a:pt x="592" y="55"/>
                  </a:lnTo>
                  <a:lnTo>
                    <a:pt x="603" y="68"/>
                  </a:lnTo>
                  <a:lnTo>
                    <a:pt x="613" y="81"/>
                  </a:lnTo>
                  <a:lnTo>
                    <a:pt x="619" y="95"/>
                  </a:lnTo>
                  <a:lnTo>
                    <a:pt x="624" y="110"/>
                  </a:lnTo>
                  <a:lnTo>
                    <a:pt x="625" y="124"/>
                  </a:lnTo>
                  <a:lnTo>
                    <a:pt x="625" y="140"/>
                  </a:lnTo>
                  <a:lnTo>
                    <a:pt x="622" y="156"/>
                  </a:lnTo>
                  <a:lnTo>
                    <a:pt x="616" y="172"/>
                  </a:lnTo>
                  <a:lnTo>
                    <a:pt x="607" y="188"/>
                  </a:lnTo>
                  <a:lnTo>
                    <a:pt x="595" y="203"/>
                  </a:lnTo>
                  <a:lnTo>
                    <a:pt x="582" y="220"/>
                  </a:lnTo>
                  <a:lnTo>
                    <a:pt x="565" y="235"/>
                  </a:lnTo>
                  <a:lnTo>
                    <a:pt x="545" y="250"/>
                  </a:lnTo>
                  <a:lnTo>
                    <a:pt x="523" y="266"/>
                  </a:lnTo>
                  <a:lnTo>
                    <a:pt x="497" y="280"/>
                  </a:lnTo>
                  <a:lnTo>
                    <a:pt x="469" y="293"/>
                  </a:lnTo>
                  <a:lnTo>
                    <a:pt x="437" y="306"/>
                  </a:lnTo>
                  <a:lnTo>
                    <a:pt x="404" y="317"/>
                  </a:lnTo>
                  <a:lnTo>
                    <a:pt x="366" y="329"/>
                  </a:lnTo>
                  <a:lnTo>
                    <a:pt x="329" y="338"/>
                  </a:lnTo>
                  <a:lnTo>
                    <a:pt x="295" y="344"/>
                  </a:lnTo>
                  <a:lnTo>
                    <a:pt x="261" y="348"/>
                  </a:lnTo>
                  <a:lnTo>
                    <a:pt x="230" y="351"/>
                  </a:lnTo>
                  <a:lnTo>
                    <a:pt x="201" y="351"/>
                  </a:lnTo>
                  <a:lnTo>
                    <a:pt x="172" y="349"/>
                  </a:lnTo>
                  <a:lnTo>
                    <a:pt x="147" y="346"/>
                  </a:lnTo>
                  <a:lnTo>
                    <a:pt x="123" y="341"/>
                  </a:lnTo>
                  <a:lnTo>
                    <a:pt x="101" y="335"/>
                  </a:lnTo>
                  <a:lnTo>
                    <a:pt x="81" y="327"/>
                  </a:lnTo>
                  <a:lnTo>
                    <a:pt x="63" y="317"/>
                  </a:lnTo>
                  <a:lnTo>
                    <a:pt x="47" y="307"/>
                  </a:lnTo>
                  <a:lnTo>
                    <a:pt x="34" y="296"/>
                  </a:lnTo>
                  <a:lnTo>
                    <a:pt x="23" y="284"/>
                  </a:lnTo>
                  <a:lnTo>
                    <a:pt x="13" y="271"/>
                  </a:lnTo>
                  <a:lnTo>
                    <a:pt x="6" y="256"/>
                  </a:lnTo>
                  <a:lnTo>
                    <a:pt x="2" y="241"/>
                  </a:lnTo>
                  <a:lnTo>
                    <a:pt x="0" y="227"/>
                  </a:lnTo>
                  <a:lnTo>
                    <a:pt x="1" y="211"/>
                  </a:lnTo>
                  <a:lnTo>
                    <a:pt x="4" y="195"/>
                  </a:lnTo>
                  <a:lnTo>
                    <a:pt x="9" y="179"/>
                  </a:lnTo>
                  <a:lnTo>
                    <a:pt x="19" y="163"/>
                  </a:lnTo>
                  <a:lnTo>
                    <a:pt x="29" y="146"/>
                  </a:lnTo>
                  <a:lnTo>
                    <a:pt x="43" y="130"/>
                  </a:lnTo>
                  <a:lnTo>
                    <a:pt x="59" y="115"/>
                  </a:lnTo>
                  <a:lnTo>
                    <a:pt x="79" y="100"/>
                  </a:lnTo>
                  <a:lnTo>
                    <a:pt x="101" y="84"/>
                  </a:lnTo>
                  <a:lnTo>
                    <a:pt x="127" y="70"/>
                  </a:lnTo>
                  <a:lnTo>
                    <a:pt x="155" y="57"/>
                  </a:lnTo>
                  <a:lnTo>
                    <a:pt x="187" y="44"/>
                  </a:lnTo>
                  <a:lnTo>
                    <a:pt x="221" y="32"/>
                  </a:lnTo>
                  <a:lnTo>
                    <a:pt x="259" y="20"/>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6" name="Freeform 92"/>
            <p:cNvSpPr>
              <a:spLocks/>
            </p:cNvSpPr>
            <p:nvPr/>
          </p:nvSpPr>
          <p:spPr bwMode="auto">
            <a:xfrm>
              <a:off x="4524375" y="3781425"/>
              <a:ext cx="28575" cy="23813"/>
            </a:xfrm>
            <a:custGeom>
              <a:avLst/>
              <a:gdLst/>
              <a:ahLst/>
              <a:cxnLst>
                <a:cxn ang="0">
                  <a:pos x="193" y="100"/>
                </a:cxn>
                <a:cxn ang="0">
                  <a:pos x="252" y="60"/>
                </a:cxn>
                <a:cxn ang="0">
                  <a:pos x="307" y="30"/>
                </a:cxn>
                <a:cxn ang="0">
                  <a:pos x="358" y="11"/>
                </a:cxn>
                <a:cxn ang="0">
                  <a:pos x="405" y="2"/>
                </a:cxn>
                <a:cxn ang="0">
                  <a:pos x="446" y="0"/>
                </a:cxn>
                <a:cxn ang="0">
                  <a:pos x="482" y="7"/>
                </a:cxn>
                <a:cxn ang="0">
                  <a:pos x="510" y="20"/>
                </a:cxn>
                <a:cxn ang="0">
                  <a:pos x="531" y="42"/>
                </a:cxn>
                <a:cxn ang="0">
                  <a:pos x="545" y="68"/>
                </a:cxn>
                <a:cxn ang="0">
                  <a:pos x="549" y="101"/>
                </a:cxn>
                <a:cxn ang="0">
                  <a:pos x="544" y="138"/>
                </a:cxn>
                <a:cxn ang="0">
                  <a:pos x="528" y="180"/>
                </a:cxn>
                <a:cxn ang="0">
                  <a:pos x="503" y="226"/>
                </a:cxn>
                <a:cxn ang="0">
                  <a:pos x="465" y="275"/>
                </a:cxn>
                <a:cxn ang="0">
                  <a:pos x="415" y="325"/>
                </a:cxn>
                <a:cxn ang="0">
                  <a:pos x="355" y="375"/>
                </a:cxn>
                <a:cxn ang="0">
                  <a:pos x="297" y="415"/>
                </a:cxn>
                <a:cxn ang="0">
                  <a:pos x="243" y="443"/>
                </a:cxn>
                <a:cxn ang="0">
                  <a:pos x="192" y="463"/>
                </a:cxn>
                <a:cxn ang="0">
                  <a:pos x="145" y="473"/>
                </a:cxn>
                <a:cxn ang="0">
                  <a:pos x="103" y="474"/>
                </a:cxn>
                <a:cxn ang="0">
                  <a:pos x="69" y="467"/>
                </a:cxn>
                <a:cxn ang="0">
                  <a:pos x="40" y="453"/>
                </a:cxn>
                <a:cxn ang="0">
                  <a:pos x="18" y="432"/>
                </a:cxn>
                <a:cxn ang="0">
                  <a:pos x="5" y="405"/>
                </a:cxn>
                <a:cxn ang="0">
                  <a:pos x="0" y="372"/>
                </a:cxn>
                <a:cxn ang="0">
                  <a:pos x="5" y="335"/>
                </a:cxn>
                <a:cxn ang="0">
                  <a:pos x="20" y="293"/>
                </a:cxn>
                <a:cxn ang="0">
                  <a:pos x="46" y="248"/>
                </a:cxn>
                <a:cxn ang="0">
                  <a:pos x="84" y="199"/>
                </a:cxn>
                <a:cxn ang="0">
                  <a:pos x="134" y="148"/>
                </a:cxn>
              </a:cxnLst>
              <a:rect l="0" t="0" r="r" b="b"/>
              <a:pathLst>
                <a:path w="549" h="474">
                  <a:moveTo>
                    <a:pt x="164" y="123"/>
                  </a:moveTo>
                  <a:lnTo>
                    <a:pt x="193" y="100"/>
                  </a:lnTo>
                  <a:lnTo>
                    <a:pt x="223" y="78"/>
                  </a:lnTo>
                  <a:lnTo>
                    <a:pt x="252" y="60"/>
                  </a:lnTo>
                  <a:lnTo>
                    <a:pt x="280" y="44"/>
                  </a:lnTo>
                  <a:lnTo>
                    <a:pt x="307" y="30"/>
                  </a:lnTo>
                  <a:lnTo>
                    <a:pt x="333" y="20"/>
                  </a:lnTo>
                  <a:lnTo>
                    <a:pt x="358" y="11"/>
                  </a:lnTo>
                  <a:lnTo>
                    <a:pt x="383" y="5"/>
                  </a:lnTo>
                  <a:lnTo>
                    <a:pt x="405" y="2"/>
                  </a:lnTo>
                  <a:lnTo>
                    <a:pt x="426" y="0"/>
                  </a:lnTo>
                  <a:lnTo>
                    <a:pt x="446" y="0"/>
                  </a:lnTo>
                  <a:lnTo>
                    <a:pt x="465" y="2"/>
                  </a:lnTo>
                  <a:lnTo>
                    <a:pt x="482" y="7"/>
                  </a:lnTo>
                  <a:lnTo>
                    <a:pt x="497" y="13"/>
                  </a:lnTo>
                  <a:lnTo>
                    <a:pt x="510" y="20"/>
                  </a:lnTo>
                  <a:lnTo>
                    <a:pt x="522" y="30"/>
                  </a:lnTo>
                  <a:lnTo>
                    <a:pt x="531" y="42"/>
                  </a:lnTo>
                  <a:lnTo>
                    <a:pt x="540" y="54"/>
                  </a:lnTo>
                  <a:lnTo>
                    <a:pt x="545" y="68"/>
                  </a:lnTo>
                  <a:lnTo>
                    <a:pt x="548" y="83"/>
                  </a:lnTo>
                  <a:lnTo>
                    <a:pt x="549" y="101"/>
                  </a:lnTo>
                  <a:lnTo>
                    <a:pt x="548" y="119"/>
                  </a:lnTo>
                  <a:lnTo>
                    <a:pt x="544" y="138"/>
                  </a:lnTo>
                  <a:lnTo>
                    <a:pt x="538" y="159"/>
                  </a:lnTo>
                  <a:lnTo>
                    <a:pt x="528" y="180"/>
                  </a:lnTo>
                  <a:lnTo>
                    <a:pt x="517" y="202"/>
                  </a:lnTo>
                  <a:lnTo>
                    <a:pt x="503" y="226"/>
                  </a:lnTo>
                  <a:lnTo>
                    <a:pt x="486" y="249"/>
                  </a:lnTo>
                  <a:lnTo>
                    <a:pt x="465" y="275"/>
                  </a:lnTo>
                  <a:lnTo>
                    <a:pt x="442" y="299"/>
                  </a:lnTo>
                  <a:lnTo>
                    <a:pt x="415" y="325"/>
                  </a:lnTo>
                  <a:lnTo>
                    <a:pt x="385" y="352"/>
                  </a:lnTo>
                  <a:lnTo>
                    <a:pt x="355" y="375"/>
                  </a:lnTo>
                  <a:lnTo>
                    <a:pt x="326" y="397"/>
                  </a:lnTo>
                  <a:lnTo>
                    <a:pt x="297" y="415"/>
                  </a:lnTo>
                  <a:lnTo>
                    <a:pt x="270" y="430"/>
                  </a:lnTo>
                  <a:lnTo>
                    <a:pt x="243" y="443"/>
                  </a:lnTo>
                  <a:lnTo>
                    <a:pt x="217" y="455"/>
                  </a:lnTo>
                  <a:lnTo>
                    <a:pt x="192" y="463"/>
                  </a:lnTo>
                  <a:lnTo>
                    <a:pt x="168" y="469"/>
                  </a:lnTo>
                  <a:lnTo>
                    <a:pt x="145" y="473"/>
                  </a:lnTo>
                  <a:lnTo>
                    <a:pt x="124" y="474"/>
                  </a:lnTo>
                  <a:lnTo>
                    <a:pt x="103" y="474"/>
                  </a:lnTo>
                  <a:lnTo>
                    <a:pt x="85" y="471"/>
                  </a:lnTo>
                  <a:lnTo>
                    <a:pt x="69" y="467"/>
                  </a:lnTo>
                  <a:lnTo>
                    <a:pt x="53" y="461"/>
                  </a:lnTo>
                  <a:lnTo>
                    <a:pt x="40" y="453"/>
                  </a:lnTo>
                  <a:lnTo>
                    <a:pt x="28" y="443"/>
                  </a:lnTo>
                  <a:lnTo>
                    <a:pt x="18" y="432"/>
                  </a:lnTo>
                  <a:lnTo>
                    <a:pt x="11" y="419"/>
                  </a:lnTo>
                  <a:lnTo>
                    <a:pt x="5" y="405"/>
                  </a:lnTo>
                  <a:lnTo>
                    <a:pt x="2" y="390"/>
                  </a:lnTo>
                  <a:lnTo>
                    <a:pt x="0" y="372"/>
                  </a:lnTo>
                  <a:lnTo>
                    <a:pt x="2" y="354"/>
                  </a:lnTo>
                  <a:lnTo>
                    <a:pt x="5" y="335"/>
                  </a:lnTo>
                  <a:lnTo>
                    <a:pt x="12" y="314"/>
                  </a:lnTo>
                  <a:lnTo>
                    <a:pt x="20" y="293"/>
                  </a:lnTo>
                  <a:lnTo>
                    <a:pt x="32" y="272"/>
                  </a:lnTo>
                  <a:lnTo>
                    <a:pt x="46" y="248"/>
                  </a:lnTo>
                  <a:lnTo>
                    <a:pt x="64" y="224"/>
                  </a:lnTo>
                  <a:lnTo>
                    <a:pt x="84" y="199"/>
                  </a:lnTo>
                  <a:lnTo>
                    <a:pt x="108" y="175"/>
                  </a:lnTo>
                  <a:lnTo>
                    <a:pt x="134" y="148"/>
                  </a:lnTo>
                  <a:lnTo>
                    <a:pt x="164" y="123"/>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sp>
          <p:nvSpPr>
            <p:cNvPr id="1117" name="Freeform 93"/>
            <p:cNvSpPr>
              <a:spLocks/>
            </p:cNvSpPr>
            <p:nvPr/>
          </p:nvSpPr>
          <p:spPr bwMode="auto">
            <a:xfrm>
              <a:off x="4513263" y="3763963"/>
              <a:ext cx="20638" cy="25400"/>
            </a:xfrm>
            <a:custGeom>
              <a:avLst/>
              <a:gdLst/>
              <a:ahLst/>
              <a:cxnLst>
                <a:cxn ang="0">
                  <a:pos x="100" y="140"/>
                </a:cxn>
                <a:cxn ang="0">
                  <a:pos x="138" y="94"/>
                </a:cxn>
                <a:cxn ang="0">
                  <a:pos x="177" y="57"/>
                </a:cxn>
                <a:cxn ang="0">
                  <a:pos x="214" y="30"/>
                </a:cxn>
                <a:cxn ang="0">
                  <a:pos x="250" y="11"/>
                </a:cxn>
                <a:cxn ang="0">
                  <a:pos x="284" y="2"/>
                </a:cxn>
                <a:cxn ang="0">
                  <a:pos x="314" y="0"/>
                </a:cxn>
                <a:cxn ang="0">
                  <a:pos x="342" y="6"/>
                </a:cxn>
                <a:cxn ang="0">
                  <a:pos x="364" y="20"/>
                </a:cxn>
                <a:cxn ang="0">
                  <a:pos x="382" y="40"/>
                </a:cxn>
                <a:cxn ang="0">
                  <a:pos x="393" y="66"/>
                </a:cxn>
                <a:cxn ang="0">
                  <a:pos x="398" y="100"/>
                </a:cxn>
                <a:cxn ang="0">
                  <a:pos x="396" y="139"/>
                </a:cxn>
                <a:cxn ang="0">
                  <a:pos x="385" y="182"/>
                </a:cxn>
                <a:cxn ang="0">
                  <a:pos x="365" y="231"/>
                </a:cxn>
                <a:cxn ang="0">
                  <a:pos x="337" y="285"/>
                </a:cxn>
                <a:cxn ang="0">
                  <a:pos x="299" y="339"/>
                </a:cxn>
                <a:cxn ang="0">
                  <a:pos x="260" y="385"/>
                </a:cxn>
                <a:cxn ang="0">
                  <a:pos x="223" y="421"/>
                </a:cxn>
                <a:cxn ang="0">
                  <a:pos x="185" y="448"/>
                </a:cxn>
                <a:cxn ang="0">
                  <a:pos x="148" y="466"/>
                </a:cxn>
                <a:cxn ang="0">
                  <a:pos x="115" y="476"/>
                </a:cxn>
                <a:cxn ang="0">
                  <a:pos x="84" y="478"/>
                </a:cxn>
                <a:cxn ang="0">
                  <a:pos x="58" y="472"/>
                </a:cxn>
                <a:cxn ang="0">
                  <a:pos x="34" y="459"/>
                </a:cxn>
                <a:cxn ang="0">
                  <a:pos x="17" y="439"/>
                </a:cxn>
                <a:cxn ang="0">
                  <a:pos x="6" y="412"/>
                </a:cxn>
                <a:cxn ang="0">
                  <a:pos x="0" y="380"/>
                </a:cxn>
                <a:cxn ang="0">
                  <a:pos x="4" y="341"/>
                </a:cxn>
                <a:cxn ang="0">
                  <a:pos x="14" y="297"/>
                </a:cxn>
                <a:cxn ang="0">
                  <a:pos x="33" y="248"/>
                </a:cxn>
                <a:cxn ang="0">
                  <a:pos x="63" y="196"/>
                </a:cxn>
              </a:cxnLst>
              <a:rect l="0" t="0" r="r" b="b"/>
              <a:pathLst>
                <a:path w="398" h="478">
                  <a:moveTo>
                    <a:pt x="81" y="167"/>
                  </a:moveTo>
                  <a:lnTo>
                    <a:pt x="100" y="140"/>
                  </a:lnTo>
                  <a:lnTo>
                    <a:pt x="119" y="116"/>
                  </a:lnTo>
                  <a:lnTo>
                    <a:pt x="138" y="94"/>
                  </a:lnTo>
                  <a:lnTo>
                    <a:pt x="157" y="74"/>
                  </a:lnTo>
                  <a:lnTo>
                    <a:pt x="177" y="57"/>
                  </a:lnTo>
                  <a:lnTo>
                    <a:pt x="195" y="43"/>
                  </a:lnTo>
                  <a:lnTo>
                    <a:pt x="214" y="30"/>
                  </a:lnTo>
                  <a:lnTo>
                    <a:pt x="233" y="20"/>
                  </a:lnTo>
                  <a:lnTo>
                    <a:pt x="250" y="11"/>
                  </a:lnTo>
                  <a:lnTo>
                    <a:pt x="267" y="6"/>
                  </a:lnTo>
                  <a:lnTo>
                    <a:pt x="284" y="2"/>
                  </a:lnTo>
                  <a:lnTo>
                    <a:pt x="300" y="0"/>
                  </a:lnTo>
                  <a:lnTo>
                    <a:pt x="314" y="0"/>
                  </a:lnTo>
                  <a:lnTo>
                    <a:pt x="329" y="2"/>
                  </a:lnTo>
                  <a:lnTo>
                    <a:pt x="342" y="6"/>
                  </a:lnTo>
                  <a:lnTo>
                    <a:pt x="354" y="12"/>
                  </a:lnTo>
                  <a:lnTo>
                    <a:pt x="364" y="20"/>
                  </a:lnTo>
                  <a:lnTo>
                    <a:pt x="373" y="29"/>
                  </a:lnTo>
                  <a:lnTo>
                    <a:pt x="382" y="40"/>
                  </a:lnTo>
                  <a:lnTo>
                    <a:pt x="389" y="52"/>
                  </a:lnTo>
                  <a:lnTo>
                    <a:pt x="393" y="66"/>
                  </a:lnTo>
                  <a:lnTo>
                    <a:pt x="397" y="83"/>
                  </a:lnTo>
                  <a:lnTo>
                    <a:pt x="398" y="100"/>
                  </a:lnTo>
                  <a:lnTo>
                    <a:pt x="398" y="118"/>
                  </a:lnTo>
                  <a:lnTo>
                    <a:pt x="396" y="139"/>
                  </a:lnTo>
                  <a:lnTo>
                    <a:pt x="392" y="160"/>
                  </a:lnTo>
                  <a:lnTo>
                    <a:pt x="385" y="182"/>
                  </a:lnTo>
                  <a:lnTo>
                    <a:pt x="377" y="206"/>
                  </a:lnTo>
                  <a:lnTo>
                    <a:pt x="365" y="231"/>
                  </a:lnTo>
                  <a:lnTo>
                    <a:pt x="352" y="258"/>
                  </a:lnTo>
                  <a:lnTo>
                    <a:pt x="337" y="285"/>
                  </a:lnTo>
                  <a:lnTo>
                    <a:pt x="318" y="312"/>
                  </a:lnTo>
                  <a:lnTo>
                    <a:pt x="299" y="339"/>
                  </a:lnTo>
                  <a:lnTo>
                    <a:pt x="280" y="363"/>
                  </a:lnTo>
                  <a:lnTo>
                    <a:pt x="260" y="385"/>
                  </a:lnTo>
                  <a:lnTo>
                    <a:pt x="241" y="404"/>
                  </a:lnTo>
                  <a:lnTo>
                    <a:pt x="223" y="421"/>
                  </a:lnTo>
                  <a:lnTo>
                    <a:pt x="203" y="436"/>
                  </a:lnTo>
                  <a:lnTo>
                    <a:pt x="185" y="448"/>
                  </a:lnTo>
                  <a:lnTo>
                    <a:pt x="167" y="458"/>
                  </a:lnTo>
                  <a:lnTo>
                    <a:pt x="148" y="466"/>
                  </a:lnTo>
                  <a:lnTo>
                    <a:pt x="132" y="472"/>
                  </a:lnTo>
                  <a:lnTo>
                    <a:pt x="115" y="476"/>
                  </a:lnTo>
                  <a:lnTo>
                    <a:pt x="99" y="478"/>
                  </a:lnTo>
                  <a:lnTo>
                    <a:pt x="84" y="478"/>
                  </a:lnTo>
                  <a:lnTo>
                    <a:pt x="70" y="476"/>
                  </a:lnTo>
                  <a:lnTo>
                    <a:pt x="58" y="472"/>
                  </a:lnTo>
                  <a:lnTo>
                    <a:pt x="45" y="466"/>
                  </a:lnTo>
                  <a:lnTo>
                    <a:pt x="34" y="459"/>
                  </a:lnTo>
                  <a:lnTo>
                    <a:pt x="25" y="450"/>
                  </a:lnTo>
                  <a:lnTo>
                    <a:pt x="17" y="439"/>
                  </a:lnTo>
                  <a:lnTo>
                    <a:pt x="11" y="426"/>
                  </a:lnTo>
                  <a:lnTo>
                    <a:pt x="6" y="412"/>
                  </a:lnTo>
                  <a:lnTo>
                    <a:pt x="3" y="397"/>
                  </a:lnTo>
                  <a:lnTo>
                    <a:pt x="0" y="380"/>
                  </a:lnTo>
                  <a:lnTo>
                    <a:pt x="2" y="361"/>
                  </a:lnTo>
                  <a:lnTo>
                    <a:pt x="4" y="341"/>
                  </a:lnTo>
                  <a:lnTo>
                    <a:pt x="8" y="320"/>
                  </a:lnTo>
                  <a:lnTo>
                    <a:pt x="14" y="297"/>
                  </a:lnTo>
                  <a:lnTo>
                    <a:pt x="23" y="274"/>
                  </a:lnTo>
                  <a:lnTo>
                    <a:pt x="33" y="248"/>
                  </a:lnTo>
                  <a:lnTo>
                    <a:pt x="46" y="223"/>
                  </a:lnTo>
                  <a:lnTo>
                    <a:pt x="63" y="196"/>
                  </a:lnTo>
                  <a:lnTo>
                    <a:pt x="81" y="167"/>
                  </a:lnTo>
                </a:path>
              </a:pathLst>
            </a:custGeom>
            <a:grpFill/>
            <a:ln w="0">
              <a:noFill/>
              <a:prstDash val="solid"/>
              <a:round/>
              <a:headEnd/>
              <a:tailEnd/>
            </a:ln>
          </p:spPr>
          <p:txBody>
            <a:bodyPr/>
            <a:lstStyle/>
            <a:p>
              <a:pPr fontAlgn="auto">
                <a:spcBef>
                  <a:spcPts val="0"/>
                </a:spcBef>
                <a:spcAft>
                  <a:spcPts val="0"/>
                </a:spcAft>
                <a:defRPr/>
              </a:pPr>
              <a:endParaRPr lang="en-US" dirty="0">
                <a:latin typeface="+mn-lt"/>
                <a:cs typeface="+mn-cs"/>
              </a:endParaRPr>
            </a:p>
          </p:txBody>
        </p:sp>
      </p:grpSp>
      <p:sp>
        <p:nvSpPr>
          <p:cNvPr id="2" name="Title Placeholder 1"/>
          <p:cNvSpPr>
            <a:spLocks noGrp="1"/>
          </p:cNvSpPr>
          <p:nvPr>
            <p:ph type="title"/>
          </p:nvPr>
        </p:nvSpPr>
        <p:spPr>
          <a:xfrm>
            <a:off x="0" y="482600"/>
            <a:ext cx="9144000" cy="381000"/>
          </a:xfrm>
          <a:prstGeom prst="rect">
            <a:avLst/>
          </a:prstGeom>
          <a:solidFill>
            <a:schemeClr val="tx2">
              <a:lumMod val="75000"/>
            </a:schemeClr>
          </a:solidFill>
        </p:spPr>
        <p:txBody>
          <a:bodyPr vert="horz" lIns="91440" tIns="45720" rIns="91440" bIns="45720" rtlCol="0" anchor="ctr">
            <a:noAutofit/>
          </a:bodyPr>
          <a:lstStyle/>
          <a:p>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BDE212-E76B-4CCB-8579-F5AE533F1BB0}" type="datetimeFigureOut">
              <a:rPr lang="en-US"/>
              <a:pPr>
                <a:defRPr/>
              </a:pPr>
              <a:t>23-Feb-22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599B649-AC05-4FD4-8EDB-84F71C51DE25}" type="slidenum">
              <a:rPr lang="en-US"/>
              <a:pPr>
                <a:defRPr/>
              </a:pPr>
              <a:t>‹#›</a:t>
            </a:fld>
            <a:endParaRPr lang="en-US" dirty="0"/>
          </a:p>
        </p:txBody>
      </p:sp>
      <p:sp>
        <p:nvSpPr>
          <p:cNvPr id="7" name="Rectangle 6"/>
          <p:cNvSpPr/>
          <p:nvPr userDrawn="1"/>
        </p:nvSpPr>
        <p:spPr>
          <a:xfrm>
            <a:off x="0" y="0"/>
            <a:ext cx="9144000" cy="609600"/>
          </a:xfrm>
          <a:prstGeom prst="rect">
            <a:avLst/>
          </a:prstGeom>
          <a:gradFill>
            <a:gsLst>
              <a:gs pos="0">
                <a:srgbClr val="0081C4"/>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userDrawn="1"/>
        </p:nvSpPr>
        <p:spPr>
          <a:xfrm rot="10800000">
            <a:off x="0" y="6248400"/>
            <a:ext cx="9144000" cy="609600"/>
          </a:xfrm>
          <a:prstGeom prst="rect">
            <a:avLst/>
          </a:prstGeom>
          <a:gradFill>
            <a:gsLst>
              <a:gs pos="0">
                <a:srgbClr val="EFB42B"/>
              </a:gs>
              <a:gs pos="100000">
                <a:schemeClr val="bg1">
                  <a:alpha val="0"/>
                </a:schemeClr>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9" name="TextBox 118"/>
          <p:cNvSpPr txBox="1"/>
          <p:nvPr userDrawn="1"/>
        </p:nvSpPr>
        <p:spPr>
          <a:xfrm>
            <a:off x="7620000" y="6611938"/>
            <a:ext cx="1524000" cy="246062"/>
          </a:xfrm>
          <a:prstGeom prst="rect">
            <a:avLst/>
          </a:prstGeom>
          <a:noFill/>
        </p:spPr>
        <p:txBody>
          <a:bodyPr>
            <a:spAutoFit/>
          </a:bodyPr>
          <a:lstStyle/>
          <a:p>
            <a:pPr algn="ctr" fontAlgn="auto">
              <a:spcBef>
                <a:spcPts val="0"/>
              </a:spcBef>
              <a:spcAft>
                <a:spcPts val="0"/>
              </a:spcAft>
              <a:defRPr/>
            </a:pPr>
            <a:r>
              <a:rPr lang="en-US" sz="1000" b="1" dirty="0">
                <a:solidFill>
                  <a:schemeClr val="bg1"/>
                </a:solidFill>
                <a:latin typeface="Gill Sans MT" pitchFamily="34" charset="0"/>
                <a:cs typeface="+mn-cs"/>
              </a:rPr>
              <a:t>www.nace-jubail.org</a:t>
            </a:r>
          </a:p>
        </p:txBody>
      </p:sp>
      <p:sp>
        <p:nvSpPr>
          <p:cNvPr id="3" name="MSIPCMContentMarking" descr="{&quot;HashCode&quot;:1951441951,&quot;Placement&quot;:&quot;Header&quot;,&quot;Top&quot;:0.0,&quot;Left&quot;:0.0,&quot;SlideWidth&quot;:720,&quot;SlideHeight&quot;:540}"/>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ct val="0"/>
              </a:spcBef>
              <a:spcAft>
                <a:spcPct val="0"/>
              </a:spcAft>
            </a:pPr>
            <a:r>
              <a:rPr lang="en-US" sz="1000" smtClean="0">
                <a:solidFill>
                  <a:srgbClr val="009FDF"/>
                </a:solidFill>
                <a:latin typeface="SABIC Typeface Headline Light" panose="020B0303060202020204" pitchFamily="34" charset="0"/>
              </a:rPr>
              <a:t>Classification: Internal Use</a:t>
            </a:r>
            <a:endParaRPr lang="en-US" sz="1000">
              <a:solidFill>
                <a:srgbClr val="009FDF"/>
              </a:solidFill>
              <a:latin typeface="SABIC Typeface Headline Light" panose="020B0303060202020204" pitchFamily="34" charset="0"/>
            </a:endParaRPr>
          </a:p>
        </p:txBody>
      </p:sp>
      <p:pic>
        <p:nvPicPr>
          <p:cNvPr id="98" name="Picture 9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2400" y="6416040"/>
            <a:ext cx="1540042" cy="36576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0" fontAlgn="base" hangingPunct="0">
        <a:spcBef>
          <a:spcPct val="0"/>
        </a:spcBef>
        <a:spcAft>
          <a:spcPct val="0"/>
        </a:spcAft>
        <a:defRPr b="1" kern="1200">
          <a:solidFill>
            <a:schemeClr val="bg1"/>
          </a:solidFill>
          <a:latin typeface="Gill Sans MT" pitchFamily="34" charset="0"/>
          <a:ea typeface="+mj-ea"/>
          <a:cs typeface="+mj-cs"/>
        </a:defRPr>
      </a:lvl1pPr>
      <a:lvl2pPr algn="l" rtl="0" eaLnBrk="0" fontAlgn="base" hangingPunct="0">
        <a:spcBef>
          <a:spcPct val="0"/>
        </a:spcBef>
        <a:spcAft>
          <a:spcPct val="0"/>
        </a:spcAft>
        <a:defRPr b="1">
          <a:solidFill>
            <a:schemeClr val="bg1"/>
          </a:solidFill>
          <a:latin typeface="Gill Sans MT" pitchFamily="34" charset="0"/>
        </a:defRPr>
      </a:lvl2pPr>
      <a:lvl3pPr algn="l" rtl="0" eaLnBrk="0" fontAlgn="base" hangingPunct="0">
        <a:spcBef>
          <a:spcPct val="0"/>
        </a:spcBef>
        <a:spcAft>
          <a:spcPct val="0"/>
        </a:spcAft>
        <a:defRPr b="1">
          <a:solidFill>
            <a:schemeClr val="bg1"/>
          </a:solidFill>
          <a:latin typeface="Gill Sans MT" pitchFamily="34" charset="0"/>
        </a:defRPr>
      </a:lvl3pPr>
      <a:lvl4pPr algn="l" rtl="0" eaLnBrk="0" fontAlgn="base" hangingPunct="0">
        <a:spcBef>
          <a:spcPct val="0"/>
        </a:spcBef>
        <a:spcAft>
          <a:spcPct val="0"/>
        </a:spcAft>
        <a:defRPr b="1">
          <a:solidFill>
            <a:schemeClr val="bg1"/>
          </a:solidFill>
          <a:latin typeface="Gill Sans MT" pitchFamily="34" charset="0"/>
        </a:defRPr>
      </a:lvl4pPr>
      <a:lvl5pPr algn="l" rtl="0" eaLnBrk="0" fontAlgn="base" hangingPunct="0">
        <a:spcBef>
          <a:spcPct val="0"/>
        </a:spcBef>
        <a:spcAft>
          <a:spcPct val="0"/>
        </a:spcAft>
        <a:defRPr b="1">
          <a:solidFill>
            <a:schemeClr val="bg1"/>
          </a:solidFill>
          <a:latin typeface="Gill Sans MT" pitchFamily="34" charset="0"/>
        </a:defRPr>
      </a:lvl5pPr>
      <a:lvl6pPr marL="457200" algn="l" rtl="0" fontAlgn="base">
        <a:spcBef>
          <a:spcPct val="0"/>
        </a:spcBef>
        <a:spcAft>
          <a:spcPct val="0"/>
        </a:spcAft>
        <a:defRPr b="1">
          <a:solidFill>
            <a:schemeClr val="bg1"/>
          </a:solidFill>
          <a:latin typeface="Gill Sans MT" pitchFamily="34" charset="0"/>
        </a:defRPr>
      </a:lvl6pPr>
      <a:lvl7pPr marL="914400" algn="l" rtl="0" fontAlgn="base">
        <a:spcBef>
          <a:spcPct val="0"/>
        </a:spcBef>
        <a:spcAft>
          <a:spcPct val="0"/>
        </a:spcAft>
        <a:defRPr b="1">
          <a:solidFill>
            <a:schemeClr val="bg1"/>
          </a:solidFill>
          <a:latin typeface="Gill Sans MT" pitchFamily="34" charset="0"/>
        </a:defRPr>
      </a:lvl7pPr>
      <a:lvl8pPr marL="1371600" algn="l" rtl="0" fontAlgn="base">
        <a:spcBef>
          <a:spcPct val="0"/>
        </a:spcBef>
        <a:spcAft>
          <a:spcPct val="0"/>
        </a:spcAft>
        <a:defRPr b="1">
          <a:solidFill>
            <a:schemeClr val="bg1"/>
          </a:solidFill>
          <a:latin typeface="Gill Sans MT" pitchFamily="34" charset="0"/>
        </a:defRPr>
      </a:lvl8pPr>
      <a:lvl9pPr marL="1828800" algn="l" rtl="0" fontAlgn="base">
        <a:spcBef>
          <a:spcPct val="0"/>
        </a:spcBef>
        <a:spcAft>
          <a:spcPct val="0"/>
        </a:spcAft>
        <a:defRPr b="1">
          <a:solidFill>
            <a:schemeClr val="bg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emf"/></Relationships>
</file>

<file path=ppt/slides/_rels/slide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52500" y="2438400"/>
            <a:ext cx="7239000" cy="2743200"/>
          </a:xfrm>
        </p:spPr>
        <p:txBody>
          <a:bodyPr/>
          <a:lstStyle/>
          <a:p>
            <a:r>
              <a:rPr lang="en-US" dirty="0"/>
              <a:t>98% Sulfuric acid corrosion issues in </a:t>
            </a:r>
          </a:p>
          <a:p>
            <a:r>
              <a:rPr lang="en-US" dirty="0"/>
              <a:t>Piping Systems</a:t>
            </a:r>
          </a:p>
          <a:p>
            <a:pPr algn="l"/>
            <a:endParaRPr lang="en-US" sz="2000" dirty="0" smtClean="0"/>
          </a:p>
          <a:p>
            <a:pPr algn="l"/>
            <a:r>
              <a:rPr lang="en-US" sz="2000" dirty="0" smtClean="0"/>
              <a:t>Mahmoud </a:t>
            </a:r>
            <a:r>
              <a:rPr lang="en-US" sz="2000" dirty="0"/>
              <a:t>Sabry </a:t>
            </a:r>
            <a:endParaRPr lang="en-US" sz="2000" dirty="0" smtClean="0"/>
          </a:p>
          <a:p>
            <a:pPr algn="l"/>
            <a:r>
              <a:rPr lang="en-US" sz="2000" dirty="0" smtClean="0"/>
              <a:t>Sr. Engineer, Piping SME</a:t>
            </a:r>
          </a:p>
          <a:p>
            <a:pPr algn="l"/>
            <a:r>
              <a:rPr lang="en-US" sz="2000" dirty="0" smtClean="0"/>
              <a:t>SABIC </a:t>
            </a:r>
            <a:r>
              <a:rPr lang="en-US" sz="2000" dirty="0" err="1" smtClean="0"/>
              <a:t>Agri</a:t>
            </a:r>
            <a:r>
              <a:rPr lang="en-US" sz="2000" dirty="0" smtClean="0"/>
              <a:t>-Nutrients</a:t>
            </a:r>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1"/>
            <a:ext cx="7315200" cy="200613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Different Material Corrosion rate</a:t>
            </a:r>
            <a:endParaRPr lang="en-US" dirty="0"/>
          </a:p>
        </p:txBody>
      </p:sp>
      <p:sp>
        <p:nvSpPr>
          <p:cNvPr id="7" name="Footer Placeholder 9">
            <a:extLst>
              <a:ext uri="{FF2B5EF4-FFF2-40B4-BE49-F238E27FC236}">
                <a16:creationId xmlns:a16="http://schemas.microsoft.com/office/drawing/2014/main" id="{FB0BD5EA-5EAD-4576-9C5A-016D22049B90}"/>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2" name="Slide Number Placeholder 11">
            <a:extLst>
              <a:ext uri="{FF2B5EF4-FFF2-40B4-BE49-F238E27FC236}">
                <a16:creationId xmlns:a16="http://schemas.microsoft.com/office/drawing/2014/main" id="{876B2B3D-6ACF-45F5-BC2A-2ABCE616CC19}"/>
              </a:ext>
            </a:extLst>
          </p:cNvPr>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10" name="Content Placeholder 5">
            <a:extLst>
              <a:ext uri="{FF2B5EF4-FFF2-40B4-BE49-F238E27FC236}">
                <a16:creationId xmlns:a16="http://schemas.microsoft.com/office/drawing/2014/main" id="{3481F7E2-9753-43DE-9020-00D32009F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34" y="2072477"/>
            <a:ext cx="4035360" cy="2540998"/>
          </a:xfrm>
          <a:prstGeom prst="rect">
            <a:avLst/>
          </a:prstGeom>
        </p:spPr>
      </p:pic>
      <p:sp>
        <p:nvSpPr>
          <p:cNvPr id="4" name="TextBox 3"/>
          <p:cNvSpPr txBox="1"/>
          <p:nvPr/>
        </p:nvSpPr>
        <p:spPr>
          <a:xfrm>
            <a:off x="4590268" y="4746622"/>
            <a:ext cx="4017092" cy="923330"/>
          </a:xfrm>
          <a:prstGeom prst="rect">
            <a:avLst/>
          </a:prstGeom>
          <a:noFill/>
        </p:spPr>
        <p:txBody>
          <a:bodyPr wrap="square" rtlCol="0">
            <a:spAutoFit/>
          </a:bodyPr>
          <a:lstStyle/>
          <a:p>
            <a:pPr fontAlgn="b"/>
            <a:r>
              <a:rPr lang="en-US" dirty="0" smtClean="0">
                <a:solidFill>
                  <a:schemeClr val="accent2">
                    <a:lumMod val="50000"/>
                  </a:schemeClr>
                </a:solidFill>
              </a:rPr>
              <a:t>Other Alloys for Sulfuric Acid :</a:t>
            </a:r>
          </a:p>
          <a:p>
            <a:pPr fontAlgn="b"/>
            <a:r>
              <a:rPr lang="en-US" dirty="0" smtClean="0">
                <a:solidFill>
                  <a:schemeClr val="accent2">
                    <a:lumMod val="50000"/>
                  </a:schemeClr>
                </a:solidFill>
              </a:rPr>
              <a:t>SARAMET, </a:t>
            </a:r>
            <a:r>
              <a:rPr lang="en-US" dirty="0" err="1" smtClean="0">
                <a:solidFill>
                  <a:schemeClr val="accent2">
                    <a:lumMod val="50000"/>
                  </a:schemeClr>
                </a:solidFill>
              </a:rPr>
              <a:t>ZeCon</a:t>
            </a:r>
            <a:r>
              <a:rPr lang="en-US" dirty="0">
                <a:solidFill>
                  <a:schemeClr val="accent2">
                    <a:lumMod val="50000"/>
                  </a:schemeClr>
                </a:solidFill>
              </a:rPr>
              <a:t> </a:t>
            </a:r>
            <a:r>
              <a:rPr lang="en-US" dirty="0" smtClean="0">
                <a:solidFill>
                  <a:schemeClr val="accent2">
                    <a:lumMod val="50000"/>
                  </a:schemeClr>
                </a:solidFill>
              </a:rPr>
              <a:t>,</a:t>
            </a:r>
            <a:r>
              <a:rPr lang="en-US" dirty="0">
                <a:solidFill>
                  <a:schemeClr val="accent2">
                    <a:lumMod val="50000"/>
                  </a:schemeClr>
                </a:solidFill>
              </a:rPr>
              <a:t> ZERON </a:t>
            </a:r>
            <a:r>
              <a:rPr lang="en-US" dirty="0" smtClean="0">
                <a:solidFill>
                  <a:schemeClr val="accent2">
                    <a:lumMod val="50000"/>
                  </a:schemeClr>
                </a:solidFill>
              </a:rPr>
              <a:t>100, SANDVIK SX …..</a:t>
            </a:r>
            <a:r>
              <a:rPr lang="en-US" dirty="0" err="1" smtClean="0">
                <a:solidFill>
                  <a:schemeClr val="accent2">
                    <a:lumMod val="50000"/>
                  </a:schemeClr>
                </a:solidFill>
              </a:rPr>
              <a:t>etc</a:t>
            </a:r>
            <a:endParaRPr lang="en-US" dirty="0">
              <a:solidFill>
                <a:schemeClr val="accent2">
                  <a:lumMod val="50000"/>
                </a:schemeClr>
              </a:solidFill>
            </a:endParaRPr>
          </a:p>
        </p:txBody>
      </p:sp>
      <p:pic>
        <p:nvPicPr>
          <p:cNvPr id="11" name="Content Placeholder 10"/>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6720"/>
          <a:stretch/>
        </p:blipFill>
        <p:spPr>
          <a:xfrm>
            <a:off x="762000" y="2072477"/>
            <a:ext cx="3021676" cy="2865145"/>
          </a:xfrm>
          <a:prstGeom prst="rect">
            <a:avLst/>
          </a:prstGeom>
        </p:spPr>
      </p:pic>
    </p:spTree>
    <p:extLst>
      <p:ext uri="{BB962C8B-B14F-4D97-AF65-F5344CB8AC3E}">
        <p14:creationId xmlns:p14="http://schemas.microsoft.com/office/powerpoint/2010/main" val="3086226506"/>
      </p:ext>
    </p:extLst>
  </p:cSld>
  <p:clrMapOvr>
    <a:masterClrMapping/>
  </p:clrMapOvr>
  <mc:AlternateContent xmlns:mc="http://schemas.openxmlformats.org/markup-compatibility/2006" xmlns:p14="http://schemas.microsoft.com/office/powerpoint/2010/main">
    <mc:Choice Requires="p14">
      <p:transition spd="slow" p14:dur="2000" advTm="58837"/>
    </mc:Choice>
    <mc:Fallback xmlns="">
      <p:transition spd="slow" advTm="5883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Velocity </a:t>
            </a:r>
            <a:endParaRPr lang="en-US" baseline="30000" dirty="0"/>
          </a:p>
        </p:txBody>
      </p:sp>
      <p:sp>
        <p:nvSpPr>
          <p:cNvPr id="4" name="Content Placeholder 3">
            <a:extLst>
              <a:ext uri="{FF2B5EF4-FFF2-40B4-BE49-F238E27FC236}">
                <a16:creationId xmlns:a16="http://schemas.microsoft.com/office/drawing/2014/main" id="{C3829D37-3B21-4CC9-B074-2186A94280F4}"/>
              </a:ext>
            </a:extLst>
          </p:cNvPr>
          <p:cNvSpPr>
            <a:spLocks noGrp="1"/>
          </p:cNvSpPr>
          <p:nvPr>
            <p:ph idx="1"/>
          </p:nvPr>
        </p:nvSpPr>
        <p:spPr>
          <a:xfrm>
            <a:off x="457200" y="1600200"/>
            <a:ext cx="55626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en-US" sz="2000" b="1" dirty="0"/>
              <a:t>One of the other factor affecting the corrosion rate is the velocity in pipe.</a:t>
            </a:r>
          </a:p>
          <a:p>
            <a:pPr marL="0" indent="0">
              <a:buNone/>
            </a:pPr>
            <a:endParaRPr lang="en-US" sz="2000" b="1" dirty="0"/>
          </a:p>
          <a:p>
            <a:pPr marL="0" indent="0">
              <a:buNone/>
            </a:pPr>
            <a:r>
              <a:rPr lang="en-US" sz="2000" b="1" dirty="0"/>
              <a:t>High velocity will lead to erosion and low or stagnant flow will lead to Hydrogen grooving.</a:t>
            </a:r>
          </a:p>
        </p:txBody>
      </p:sp>
      <p:sp>
        <p:nvSpPr>
          <p:cNvPr id="12" name="Footer Placeholder 11">
            <a:extLst>
              <a:ext uri="{FF2B5EF4-FFF2-40B4-BE49-F238E27FC236}">
                <a16:creationId xmlns:a16="http://schemas.microsoft.com/office/drawing/2014/main" id="{1CFFA154-B41F-4C89-B38E-70B8966AC195}"/>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1" name="Slide Number Placeholder 10">
            <a:extLst>
              <a:ext uri="{FF2B5EF4-FFF2-40B4-BE49-F238E27FC236}">
                <a16:creationId xmlns:a16="http://schemas.microsoft.com/office/drawing/2014/main" id="{A6ECEC3A-E51D-489E-A6D2-E4D8615EA00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8" name="Picture 2" descr="DSC06747">
            <a:extLst>
              <a:ext uri="{FF2B5EF4-FFF2-40B4-BE49-F238E27FC236}">
                <a16:creationId xmlns:a16="http://schemas.microsoft.com/office/drawing/2014/main" id="{7E920ACB-A657-41B9-8078-C5C26237EC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54" t="37461"/>
          <a:stretch/>
        </p:blipFill>
        <p:spPr bwMode="auto">
          <a:xfrm>
            <a:off x="6385323" y="1752600"/>
            <a:ext cx="2469353" cy="136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G_4544">
            <a:extLst>
              <a:ext uri="{FF2B5EF4-FFF2-40B4-BE49-F238E27FC236}">
                <a16:creationId xmlns:a16="http://schemas.microsoft.com/office/drawing/2014/main" id="{06CABE0E-F46D-4016-A6B6-B81CAB7ECA5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91" r="24773" b="32060"/>
          <a:stretch/>
        </p:blipFill>
        <p:spPr bwMode="auto">
          <a:xfrm>
            <a:off x="7225159" y="4374863"/>
            <a:ext cx="1605300" cy="14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IMG_805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3446" y="4372828"/>
            <a:ext cx="1655324" cy="141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stretch>
            <a:fillRect/>
          </a:stretch>
        </p:blipFill>
        <p:spPr>
          <a:xfrm>
            <a:off x="4144409" y="4372828"/>
            <a:ext cx="1866440" cy="1418372"/>
          </a:xfrm>
          <a:prstGeom prst="rect">
            <a:avLst/>
          </a:prstGeom>
          <a:ln w="28575">
            <a:solidFill>
              <a:srgbClr val="C00000"/>
            </a:solidFill>
          </a:ln>
        </p:spPr>
      </p:pic>
      <p:cxnSp>
        <p:nvCxnSpPr>
          <p:cNvPr id="20" name="Straight Arrow Connector 19"/>
          <p:cNvCxnSpPr>
            <a:endCxn id="15" idx="1"/>
          </p:cNvCxnSpPr>
          <p:nvPr/>
        </p:nvCxnSpPr>
        <p:spPr>
          <a:xfrm>
            <a:off x="1464654" y="4901369"/>
            <a:ext cx="2679755" cy="1806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720310"/>
      </p:ext>
    </p:extLst>
  </p:cSld>
  <p:clrMapOvr>
    <a:masterClrMapping/>
  </p:clrMapOvr>
  <mc:AlternateContent xmlns:mc="http://schemas.openxmlformats.org/markup-compatibility/2006" xmlns:p14="http://schemas.microsoft.com/office/powerpoint/2010/main">
    <mc:Choice Requires="p14">
      <p:transition spd="slow" p14:dur="2000" advTm="60053"/>
    </mc:Choice>
    <mc:Fallback xmlns="">
      <p:transition spd="slow" advTm="60053"/>
    </mc:Fallback>
  </mc:AlternateContent>
  <p:timing>
    <p:tnLst>
      <p:par>
        <p:cTn id="1" dur="indefinite" restart="never" nodeType="tmRoot"/>
      </p:par>
    </p:tnLst>
  </p:timing>
  <p:extLst mod="1">
    <p:ext uri="{3A86A75C-4F4B-4683-9AE1-C65F6400EC91}">
      <p14:laserTraceLst xmlns:p14="http://schemas.microsoft.com/office/powerpoint/2010/main">
        <p14:tracePtLst>
          <p14:tracePt t="17999" x="8166100" y="4064000"/>
          <p14:tracePt t="18293" x="8166100" y="4057650"/>
          <p14:tracePt t="18300" x="8172450" y="4051300"/>
          <p14:tracePt t="18311" x="8172450" y="4044950"/>
          <p14:tracePt t="18319" x="8178800" y="4038600"/>
          <p14:tracePt t="18336" x="8255000" y="3949700"/>
          <p14:tracePt t="18352" x="8616950" y="3594100"/>
          <p14:tracePt t="18369" x="8648700" y="3543300"/>
          <p14:tracePt t="18386" x="8655050" y="3536950"/>
          <p14:tracePt t="18403" x="8655050" y="3530600"/>
          <p14:tracePt t="18419" x="8655050" y="3524250"/>
          <p14:tracePt t="18437" x="8655050" y="3511550"/>
          <p14:tracePt t="18471" x="8655050" y="3505200"/>
          <p14:tracePt t="18490" x="8655050" y="3498850"/>
          <p14:tracePt t="18506" x="8655050" y="3492500"/>
          <p14:tracePt t="18521" x="8661400" y="3467100"/>
          <p14:tracePt t="18536" x="9017000" y="3048000"/>
          <p14:tracePt t="18542" x="9290050" y="2679700"/>
          <p14:tracePt t="18552" x="9442450" y="2444750"/>
          <p14:tracePt t="18571" x="9474200" y="2349500"/>
          <p14:tracePt t="18586" x="9474200" y="2343150"/>
          <p14:tracePt t="18619" x="9467850" y="2343150"/>
          <p14:tracePt t="18667" x="9461500" y="2336800"/>
          <p14:tracePt t="18682" x="9455150" y="2336800"/>
          <p14:tracePt t="18697" x="9455150" y="2330450"/>
          <p14:tracePt t="18707" x="9455150" y="2324100"/>
          <p14:tracePt t="18716" x="9455150" y="2317750"/>
          <p14:tracePt t="18730" x="9455150" y="2311400"/>
          <p14:tracePt t="18743" x="9455150" y="2305050"/>
          <p14:tracePt t="18753" x="9448800" y="2305050"/>
          <p14:tracePt t="18774" x="9448800" y="2298700"/>
          <p14:tracePt t="18848" x="9442450" y="2298700"/>
          <p14:tracePt t="18864" x="9436100" y="2298700"/>
          <p14:tracePt t="18867" x="9436100" y="2292350"/>
          <p14:tracePt t="18877" x="9429750" y="2292350"/>
          <p14:tracePt t="18886" x="9429750" y="2286000"/>
          <p14:tracePt t="18902" x="9398000" y="2247900"/>
          <p14:tracePt t="18919" x="9378950" y="2228850"/>
          <p14:tracePt t="18935" x="9372600" y="2216150"/>
          <p14:tracePt t="18952" x="9340850" y="2197100"/>
          <p14:tracePt t="18973" x="9302750" y="2178050"/>
          <p14:tracePt t="18986" x="9201150" y="2139950"/>
          <p14:tracePt t="19002" x="9093200" y="2120900"/>
          <p14:tracePt t="19019" x="9023350" y="2101850"/>
          <p14:tracePt t="19036" x="8991600" y="2101850"/>
          <p14:tracePt t="19043" x="8985250" y="2101850"/>
          <p14:tracePt t="19056" x="8978900" y="2101850"/>
          <p14:tracePt t="19075" x="8972550" y="2101850"/>
          <p14:tracePt t="19106" x="8966200" y="2101850"/>
          <p14:tracePt t="19129" x="8966200" y="2108200"/>
          <p14:tracePt t="19139" x="8966200" y="2114550"/>
          <p14:tracePt t="19155" x="8966200" y="2120900"/>
          <p14:tracePt t="19176" x="8966200" y="2127250"/>
          <p14:tracePt t="19182" x="8959850" y="2127250"/>
          <p14:tracePt t="19205" x="8959850" y="2133600"/>
          <p14:tracePt t="19217" x="8959850" y="2139950"/>
          <p14:tracePt t="19239" x="8959850" y="2146300"/>
          <p14:tracePt t="19244" x="8959850" y="2152650"/>
          <p14:tracePt t="19258" x="8959850" y="2159000"/>
          <p14:tracePt t="19275" x="8959850" y="2165350"/>
          <p14:tracePt t="19293" x="8959850" y="2171700"/>
          <p14:tracePt t="19306" x="8959850" y="2178050"/>
          <p14:tracePt t="19322" x="8959850" y="2190750"/>
          <p14:tracePt t="19335" x="8959850" y="2197100"/>
          <p14:tracePt t="19352" x="8966200" y="2203450"/>
          <p14:tracePt t="19369" x="8966200" y="2222500"/>
          <p14:tracePt t="19386" x="8972550" y="2228850"/>
          <p14:tracePt t="19419" x="8978900" y="2241550"/>
          <p14:tracePt t="19436" x="8985250" y="2241550"/>
          <p14:tracePt t="19453" x="8997950" y="2247900"/>
          <p14:tracePt t="19470" x="9004300" y="2260600"/>
          <p14:tracePt t="19487" x="9029700" y="2286000"/>
          <p14:tracePt t="19502" x="9061450" y="2305050"/>
          <p14:tracePt t="19519" x="9074150" y="2311400"/>
          <p14:tracePt t="19536" x="9169400" y="2330450"/>
          <p14:tracePt t="19552" x="9347200" y="2343150"/>
          <p14:tracePt t="19569" x="9556750" y="2324100"/>
          <p14:tracePt t="19585" x="9836150" y="2286000"/>
          <p14:tracePt t="19602" x="9956800" y="2266950"/>
          <p14:tracePt t="19619" x="10083800" y="2235200"/>
          <p14:tracePt t="19635" x="10121900" y="2216150"/>
          <p14:tracePt t="19652" x="10134600" y="2216150"/>
          <p14:tracePt t="19669" x="10147300" y="2209800"/>
          <p14:tracePt t="19760" x="10147300" y="2203450"/>
          <p14:tracePt t="19800" x="10147300" y="2197100"/>
          <p14:tracePt t="19830" x="10140950" y="2197100"/>
          <p14:tracePt t="19845" x="10140950" y="2190750"/>
          <p14:tracePt t="19849" x="10134600" y="2190750"/>
          <p14:tracePt t="19871" x="10128250" y="2190750"/>
          <p14:tracePt t="19919" x="10121900" y="2190750"/>
          <p14:tracePt t="19933" x="10115550" y="2190750"/>
          <p14:tracePt t="19971" x="10109200" y="2190750"/>
          <p14:tracePt t="19982" x="10102850" y="2190750"/>
          <p14:tracePt t="19996" x="10096500" y="2190750"/>
          <p14:tracePt t="20021" x="10090150" y="2190750"/>
          <p14:tracePt t="20035" x="10083800" y="2190750"/>
          <p14:tracePt t="20045" x="10077450" y="2190750"/>
          <p14:tracePt t="20069" x="10064750" y="2190750"/>
          <p14:tracePt t="20074" x="10033000" y="2190750"/>
          <p14:tracePt t="20085" x="9975850" y="2178050"/>
          <p14:tracePt t="20102" x="9950450" y="2171700"/>
          <p14:tracePt t="20119" x="9944100" y="2165350"/>
          <p14:tracePt t="20135" x="9931400" y="2159000"/>
          <p14:tracePt t="20152" x="9931400" y="2152650"/>
          <p14:tracePt t="20168" x="9931400" y="2139950"/>
          <p14:tracePt t="20202" x="9931400" y="2133600"/>
          <p14:tracePt t="20221" x="9944100" y="2120900"/>
          <p14:tracePt t="20235" x="9969500" y="2114550"/>
          <p14:tracePt t="20256" x="10058400" y="2076450"/>
          <p14:tracePt t="20269" x="10096500" y="2070100"/>
          <p14:tracePt t="20285" x="10102850" y="2063750"/>
          <p14:tracePt t="20302" x="10121900" y="2057400"/>
          <p14:tracePt t="20338" x="10134600" y="2057400"/>
          <p14:tracePt t="20368" x="10153650" y="2051050"/>
          <p14:tracePt t="20385" x="10255250" y="2038350"/>
          <p14:tracePt t="20402" x="10287000" y="2032000"/>
          <p14:tracePt t="20421" x="10388600" y="2006600"/>
          <p14:tracePt t="20435" x="10439400" y="1993900"/>
          <p14:tracePt t="20452" x="10471150" y="1987550"/>
          <p14:tracePt t="20471" x="10547350" y="1968500"/>
          <p14:tracePt t="20488" x="10585450" y="1962150"/>
          <p14:tracePt t="20504" x="10604500" y="1962150"/>
          <p14:tracePt t="20518" x="10610850" y="1962150"/>
          <p14:tracePt t="20535" x="10617200" y="1962150"/>
          <p14:tracePt t="20552" x="10617200" y="1955800"/>
          <p14:tracePt t="20568" x="10623550" y="1955800"/>
          <p14:tracePt t="20585" x="10623550" y="1949450"/>
          <p14:tracePt t="20602" x="10629900" y="1949450"/>
          <p14:tracePt t="20618" x="10636250" y="1943100"/>
          <p14:tracePt t="20637" x="10636250" y="1936750"/>
          <p14:tracePt t="20652" x="10661650" y="1930400"/>
          <p14:tracePt t="20669" x="10801350" y="1873250"/>
          <p14:tracePt t="20685" x="10902950" y="1835150"/>
          <p14:tracePt t="20702" x="10915650" y="1828800"/>
          <p14:tracePt t="20718" x="10928350" y="1822450"/>
          <p14:tracePt t="20737" x="10985500" y="1809750"/>
          <p14:tracePt t="20752" x="10998200" y="1803400"/>
          <p14:tracePt t="20768" x="11010900" y="1797050"/>
          <p14:tracePt t="20785" x="11023600" y="1790700"/>
          <p14:tracePt t="20802" x="11029950" y="1784350"/>
          <p14:tracePt t="20818" x="11036300" y="1784350"/>
          <p14:tracePt t="20835" x="11042650" y="1784350"/>
          <p14:tracePt t="20868" x="11042650" y="1778000"/>
          <p14:tracePt t="20888" x="11042650" y="1771650"/>
          <p14:tracePt t="20910" x="11042650" y="1765300"/>
          <p14:tracePt t="20929" x="11042650" y="1758950"/>
          <p14:tracePt t="20942" x="11036300" y="1746250"/>
          <p14:tracePt t="20952" x="11010900" y="1733550"/>
          <p14:tracePt t="20973" x="10871200" y="1619250"/>
          <p14:tracePt t="20985" x="10737850" y="1549400"/>
          <p14:tracePt t="21001" x="10674350" y="1517650"/>
          <p14:tracePt t="21018" x="10629900" y="1498600"/>
          <p14:tracePt t="21035" x="10610850" y="1492250"/>
          <p14:tracePt t="21055" x="10604500" y="1492250"/>
          <p14:tracePt t="21068" x="10598150" y="1492250"/>
          <p14:tracePt t="21088" x="10591800" y="1492250"/>
          <p14:tracePt t="21151" x="10585450" y="1492250"/>
          <p14:tracePt t="21179" x="10579100" y="1492250"/>
          <p14:tracePt t="21200" x="10579100" y="1498600"/>
          <p14:tracePt t="21221" x="10579100" y="1504950"/>
          <p14:tracePt t="21238" x="10579100" y="1511300"/>
          <p14:tracePt t="21250" x="10579100" y="1517650"/>
          <p14:tracePt t="21274" x="10572750" y="1524000"/>
          <p14:tracePt t="21286" x="10566400" y="1530350"/>
          <p14:tracePt t="21290" x="10553700" y="1536700"/>
          <p14:tracePt t="21301" x="10541000" y="1543050"/>
          <p14:tracePt t="21318" x="10528300" y="1549400"/>
          <p14:tracePt t="21335" x="10515600" y="1555750"/>
          <p14:tracePt t="21352" x="10515600" y="1562100"/>
          <p14:tracePt t="21368" x="10509250" y="1568450"/>
          <p14:tracePt t="21385" x="10502900" y="1574800"/>
          <p14:tracePt t="21402" x="10502900" y="1581150"/>
          <p14:tracePt t="21418" x="10496550" y="1581150"/>
          <p14:tracePt t="21439" x="10490200" y="1600200"/>
          <p14:tracePt t="21451" x="10483850" y="1606550"/>
          <p14:tracePt t="21472" x="10483850" y="1612900"/>
          <p14:tracePt t="21488" x="10483850" y="1619250"/>
          <p14:tracePt t="21521" x="10483850" y="1625600"/>
          <p14:tracePt t="21538" x="10483850" y="1631950"/>
          <p14:tracePt t="21551" x="10490200" y="1638300"/>
          <p14:tracePt t="21571" x="10502900" y="1651000"/>
          <p14:tracePt t="21585" x="10502900" y="1657350"/>
          <p14:tracePt t="21605" x="10515600" y="1670050"/>
          <p14:tracePt t="21618" x="10528300" y="1676400"/>
          <p14:tracePt t="21635" x="10534650" y="1682750"/>
          <p14:tracePt t="21651" x="10547350" y="1689100"/>
          <p14:tracePt t="21668" x="10560050" y="1695450"/>
          <p14:tracePt t="21687" x="10566400" y="1695450"/>
          <p14:tracePt t="21702" x="10585450" y="1701800"/>
          <p14:tracePt t="21720" x="10591800" y="1708150"/>
          <p14:tracePt t="21736" x="10598150" y="1708150"/>
          <p14:tracePt t="21751" x="10604500" y="1708150"/>
          <p14:tracePt t="21768" x="10610850" y="1708150"/>
          <p14:tracePt t="21785" x="10623550" y="1708150"/>
          <p14:tracePt t="21801" x="10629900" y="1708150"/>
          <p14:tracePt t="21823" x="10648950" y="1708150"/>
          <p14:tracePt t="21834" x="10655300" y="1708150"/>
          <p14:tracePt t="21851" x="10661650" y="1708150"/>
          <p14:tracePt t="21868" x="10668000" y="1708150"/>
          <p14:tracePt t="21885" x="10680700" y="1708150"/>
          <p14:tracePt t="21901" x="10706100" y="1708150"/>
          <p14:tracePt t="21918" x="10820400" y="1689100"/>
          <p14:tracePt t="21935" x="10877550" y="1670050"/>
          <p14:tracePt t="21951" x="10902950" y="1657350"/>
          <p14:tracePt t="21972" x="10909300" y="1657350"/>
          <p14:tracePt t="21986" x="10915650" y="1644650"/>
          <p14:tracePt t="22001" x="10922000" y="1638300"/>
          <p14:tracePt t="22072" x="10922000" y="1631950"/>
          <p14:tracePt t="22128" x="10915650" y="1631950"/>
          <p14:tracePt t="22132" x="10915650" y="1625600"/>
          <p14:tracePt t="22142" x="10909300" y="1625600"/>
          <p14:tracePt t="22166" x="10902950" y="1625600"/>
          <p14:tracePt t="22191" x="10896600" y="1625600"/>
          <p14:tracePt t="22212" x="10890250" y="1619250"/>
          <p14:tracePt t="22222" x="10883900" y="1619250"/>
          <p14:tracePt t="22230" x="10877550" y="1619250"/>
          <p14:tracePt t="22241" x="10864850" y="1612900"/>
          <p14:tracePt t="22252" x="10788650" y="1606550"/>
          <p14:tracePt t="22268" x="10737850" y="1600200"/>
          <p14:tracePt t="22285" x="10718800" y="1600200"/>
          <p14:tracePt t="22301" x="10706100" y="1600200"/>
          <p14:tracePt t="22323" x="10674350" y="1600200"/>
          <p14:tracePt t="22335" x="10655300" y="1600200"/>
          <p14:tracePt t="22351" x="10648950" y="1600200"/>
          <p14:tracePt t="22370" x="10629900" y="1600200"/>
          <p14:tracePt t="22384" x="10623550" y="1600200"/>
          <p14:tracePt t="22401" x="10617200" y="1600200"/>
          <p14:tracePt t="22418" x="10610850" y="1600200"/>
          <p14:tracePt t="22451" x="10604500" y="1600200"/>
          <p14:tracePt t="22468" x="10598150" y="1600200"/>
          <p14:tracePt t="22491" x="10598150" y="1606550"/>
          <p14:tracePt t="22515" x="10591800" y="1612900"/>
          <p14:tracePt t="22551" x="10591800" y="1619250"/>
          <p14:tracePt t="22580" x="10591800" y="1625600"/>
          <p14:tracePt t="22620" x="10591800" y="1631950"/>
          <p14:tracePt t="22731" x="10585450" y="1631950"/>
          <p14:tracePt t="22756" x="10579100" y="1638300"/>
          <p14:tracePt t="22759" x="10572750" y="1638300"/>
          <p14:tracePt t="22768" x="10553700" y="1644650"/>
          <p14:tracePt t="22787" x="10502900" y="1670050"/>
          <p14:tracePt t="22801" x="10490200" y="1670050"/>
          <p14:tracePt t="22822" x="10477500" y="1670050"/>
          <p14:tracePt t="22834" x="10471150" y="1670050"/>
          <p14:tracePt t="22851" x="10458450" y="1670050"/>
          <p14:tracePt t="22869" x="10445750" y="1670050"/>
          <p14:tracePt t="22884" x="10439400" y="1670050"/>
          <p14:tracePt t="22901" x="10388600" y="1670050"/>
          <p14:tracePt t="22918" x="10306050" y="1682750"/>
          <p14:tracePt t="22934" x="10287000" y="1682750"/>
          <p14:tracePt t="22955" x="10280650" y="1682750"/>
          <p14:tracePt t="22968" x="10261600" y="1682750"/>
          <p14:tracePt t="22984" x="10198100" y="1682750"/>
          <p14:tracePt t="23004" x="10109200" y="1676400"/>
          <p14:tracePt t="23018" x="10090150" y="1676400"/>
          <p14:tracePt t="23034" x="10077450" y="1676400"/>
          <p14:tracePt t="23042" x="10071100" y="1676400"/>
          <p14:tracePt t="23058" x="10064750" y="1676400"/>
          <p14:tracePt t="23087" x="10058400" y="1670050"/>
          <p14:tracePt t="23099" x="10045700" y="1670050"/>
          <p14:tracePt t="23106" x="10013950" y="1670050"/>
          <p14:tracePt t="23118" x="9994900" y="1670050"/>
          <p14:tracePt t="23134" x="9956800" y="1663700"/>
          <p14:tracePt t="23151" x="9937750" y="1657350"/>
          <p14:tracePt t="23170" x="9931400" y="1657350"/>
          <p14:tracePt t="23184" x="9918700" y="1657350"/>
          <p14:tracePt t="23201" x="9912350" y="1651000"/>
          <p14:tracePt t="23219" x="9906000" y="1644650"/>
          <p14:tracePt t="23234" x="9899650" y="1644650"/>
          <p14:tracePt t="23254" x="9842500" y="1631950"/>
          <p14:tracePt t="23268" x="9829800" y="1631950"/>
          <p14:tracePt t="23284" x="9817100" y="1625600"/>
          <p14:tracePt t="23301" x="9804400" y="1619250"/>
          <p14:tracePt t="23317" x="9798050" y="1619250"/>
          <p14:tracePt t="23339" x="9791700" y="1619250"/>
          <p14:tracePt t="23351" x="9772650" y="1619250"/>
          <p14:tracePt t="23368" x="9734550" y="1612900"/>
          <p14:tracePt t="23384" x="9709150" y="1606550"/>
          <p14:tracePt t="23401" x="9696450" y="1606550"/>
          <p14:tracePt t="23422" x="9683750" y="1600200"/>
          <p14:tracePt t="23434" x="9683750" y="1593850"/>
          <p14:tracePt t="23451" x="9677400" y="1587500"/>
          <p14:tracePt t="23474" x="9664700" y="1581150"/>
          <p14:tracePt t="23484" x="9658350" y="1574800"/>
          <p14:tracePt t="23501" x="9652000" y="1568450"/>
          <p14:tracePt t="23518" x="9632950" y="1549400"/>
          <p14:tracePt t="23534" x="9626600" y="1543050"/>
          <p14:tracePt t="23541" x="9620250" y="1536700"/>
          <p14:tracePt t="23551" x="9613900" y="1530350"/>
          <p14:tracePt t="23568" x="9601200" y="1517650"/>
          <p14:tracePt t="23584" x="9601200" y="1504950"/>
          <p14:tracePt t="23601" x="9588500" y="1498600"/>
          <p14:tracePt t="23618" x="9582150" y="1498600"/>
          <p14:tracePt t="23635" x="9575800" y="1492250"/>
          <p14:tracePt t="23727" x="9575800" y="1498600"/>
          <p14:tracePt t="23748" x="9575800" y="1504950"/>
          <p14:tracePt t="23761" x="9575800" y="1511300"/>
          <p14:tracePt t="23772" x="9575800" y="1517650"/>
          <p14:tracePt t="23783" x="9575800" y="1524000"/>
          <p14:tracePt t="23789" x="9575800" y="1530350"/>
          <p14:tracePt t="23810" x="9575800" y="1536700"/>
          <p14:tracePt t="23823" x="9575800" y="1543050"/>
          <p14:tracePt t="23834" x="9575800" y="1549400"/>
          <p14:tracePt t="23851" x="9569450" y="1593850"/>
          <p14:tracePt t="23867" x="9563100" y="1631950"/>
          <p14:tracePt t="23884" x="9556750" y="1676400"/>
          <p14:tracePt t="23901" x="9550400" y="1701800"/>
          <p14:tracePt t="23917" x="9550400" y="1708150"/>
          <p14:tracePt t="23934" x="9550400" y="1720850"/>
          <p14:tracePt t="23951" x="9550400" y="1727200"/>
          <p14:tracePt t="23984" x="9550400" y="1733550"/>
          <p14:tracePt t="24151" x="9544050" y="1733550"/>
          <p14:tracePt t="24185" x="9537700" y="1733550"/>
          <p14:tracePt t="24193" x="9531350" y="1733550"/>
          <p14:tracePt t="24201" x="9525000" y="1733550"/>
          <p14:tracePt t="24217" x="9512300" y="1733550"/>
          <p14:tracePt t="24234" x="9480550" y="1733550"/>
          <p14:tracePt t="24252" x="9315450" y="1746250"/>
          <p14:tracePt t="24271" x="9175750" y="1765300"/>
          <p14:tracePt t="24284" x="9150350" y="1765300"/>
          <p14:tracePt t="24301" x="9093200" y="1784350"/>
          <p14:tracePt t="24319" x="9017000" y="1790700"/>
          <p14:tracePt t="24334" x="8997950" y="1790700"/>
          <p14:tracePt t="24353" x="8985250" y="1790700"/>
          <p14:tracePt t="24384" x="8978900" y="1790700"/>
          <p14:tracePt t="24403" x="8972550" y="1790700"/>
          <p14:tracePt t="24417" x="8966200" y="1790700"/>
          <p14:tracePt t="24436" x="8959850" y="1790700"/>
          <p14:tracePt t="24451" x="8953500" y="1790700"/>
          <p14:tracePt t="24472" x="8947150" y="1790700"/>
          <p14:tracePt t="24489" x="8934450" y="1790700"/>
          <p14:tracePt t="24501" x="8864600" y="1797050"/>
          <p14:tracePt t="24518" x="8807450" y="1803400"/>
          <p14:tracePt t="24534" x="8743950" y="1809750"/>
          <p14:tracePt t="24540" x="8699500" y="1822450"/>
          <p14:tracePt t="24550" x="8655050" y="1828800"/>
          <p14:tracePt t="24571" x="8585200" y="1828800"/>
          <p14:tracePt t="24584" x="8572500" y="1828800"/>
          <p14:tracePt t="24617" x="8559800" y="1828800"/>
          <p14:tracePt t="24634" x="8553450" y="1828800"/>
          <p14:tracePt t="24651" x="8547100" y="1828800"/>
          <p14:tracePt t="24940" x="8547100" y="1835150"/>
          <p14:tracePt t="24961" x="8553450" y="1835150"/>
          <p14:tracePt t="24979" x="8559800" y="1841500"/>
          <p14:tracePt t="25072" x="8559800" y="1847850"/>
          <p14:tracePt t="25076" x="8566150" y="1847850"/>
          <p14:tracePt t="25209" x="8566150" y="1854200"/>
          <p14:tracePt t="25278" x="8566150" y="1860550"/>
          <p14:tracePt t="25365" x="8566150" y="1866900"/>
          <p14:tracePt t="25417" x="8566150" y="1873250"/>
          <p14:tracePt t="25453" x="8566150" y="1879600"/>
          <p14:tracePt t="25481" x="8566150" y="1885950"/>
          <p14:tracePt t="25586" x="8566150" y="1892300"/>
          <p14:tracePt t="25605" x="8566150" y="1898650"/>
          <p14:tracePt t="25634" x="8566150" y="1905000"/>
          <p14:tracePt t="25707" x="8566150" y="1911350"/>
          <p14:tracePt t="25731" x="8566150" y="1917700"/>
          <p14:tracePt t="25817" x="8566150" y="1924050"/>
          <p14:tracePt t="25845" x="8566150" y="1930400"/>
          <p14:tracePt t="25856" x="8566150" y="1936750"/>
          <p14:tracePt t="25879" x="8566150" y="1943100"/>
          <p14:tracePt t="25893" x="8566150" y="1949450"/>
          <p14:tracePt t="25904" x="8566150" y="1955800"/>
          <p14:tracePt t="26602" x="8489950" y="1974850"/>
          <p14:tracePt t="26608" x="8343900" y="2006600"/>
          <p14:tracePt t="26616" x="8166100" y="2044700"/>
          <p14:tracePt t="26637" x="7772400" y="2146300"/>
          <p14:tracePt t="26650" x="7562850" y="2184400"/>
          <p14:tracePt t="26667" x="7359650" y="2209800"/>
          <p14:tracePt t="26684" x="7105650" y="2216150"/>
          <p14:tracePt t="26700" x="6965950" y="2216150"/>
          <p14:tracePt t="26716" x="6800850" y="2216150"/>
          <p14:tracePt t="26733" x="6616700" y="2235200"/>
          <p14:tracePt t="26750" x="6521450" y="2241550"/>
          <p14:tracePt t="26772" x="6413500" y="2260600"/>
          <p14:tracePt t="26783" x="6343650" y="2273300"/>
          <p14:tracePt t="26800" x="6261100" y="2292350"/>
          <p14:tracePt t="26817" x="6159500" y="2311400"/>
          <p14:tracePt t="26833" x="6089650" y="2336800"/>
          <p14:tracePt t="26852" x="6007100" y="2368550"/>
          <p14:tracePt t="26866" x="5975350" y="2381250"/>
          <p14:tracePt t="26883" x="5937250" y="2393950"/>
          <p14:tracePt t="26900" x="5899150" y="2413000"/>
          <p14:tracePt t="26916" x="5886450" y="2413000"/>
          <p14:tracePt t="26934" x="5880100" y="2413000"/>
          <p14:tracePt t="26950" x="5880100" y="2419350"/>
          <p14:tracePt t="26966" x="5880100" y="2425700"/>
          <p14:tracePt t="27238" x="5676900" y="2425700"/>
          <p14:tracePt t="27240" x="5283200" y="2425700"/>
          <p14:tracePt t="27252" x="4972050" y="2438400"/>
          <p14:tracePt t="27266" x="4413250" y="2546350"/>
          <p14:tracePt t="27283" x="3797300" y="2774950"/>
          <p14:tracePt t="27300" x="3486150" y="2921000"/>
          <p14:tracePt t="27320" x="3136900" y="3086100"/>
          <p14:tracePt t="27333" x="2927350" y="3181350"/>
          <p14:tracePt t="27350" x="2743200" y="3276600"/>
          <p14:tracePt t="27366" x="2495550" y="3429000"/>
          <p14:tracePt t="27383" x="2406650" y="3498850"/>
          <p14:tracePt t="27401" x="2324100" y="3568700"/>
          <p14:tracePt t="27416" x="2305050" y="3606800"/>
          <p14:tracePt t="27433" x="2286000" y="3632200"/>
          <p14:tracePt t="27449" x="2241550" y="3689350"/>
          <p14:tracePt t="27466" x="2216150" y="3740150"/>
          <p14:tracePt t="27485" x="2178050" y="3803650"/>
          <p14:tracePt t="27500" x="2165350" y="3835400"/>
          <p14:tracePt t="27516" x="2159000" y="3848100"/>
          <p14:tracePt t="27533" x="2152650" y="3854450"/>
          <p14:tracePt t="27550" x="2152650" y="3860800"/>
          <p14:tracePt t="27572" x="2152650" y="3867150"/>
          <p14:tracePt t="27585" x="2152650" y="3873500"/>
          <p14:tracePt t="27600" x="2152650" y="3886200"/>
          <p14:tracePt t="27616" x="2152650" y="3962400"/>
          <p14:tracePt t="27633" x="2152650" y="4019550"/>
          <p14:tracePt t="27652" x="2152650" y="4095750"/>
          <p14:tracePt t="27666" x="2152650" y="4114800"/>
          <p14:tracePt t="27683" x="2152650" y="4127500"/>
          <p14:tracePt t="27699" x="2152650" y="4133850"/>
          <p14:tracePt t="27716" x="2152650" y="4140200"/>
          <p14:tracePt t="27738" x="2152650" y="4152900"/>
          <p14:tracePt t="27753" x="2152650" y="4203700"/>
          <p14:tracePt t="27766" x="2152650" y="4279900"/>
          <p14:tracePt t="27783" x="2146300" y="4387850"/>
          <p14:tracePt t="27799" x="2146300" y="4432300"/>
          <p14:tracePt t="27821" x="2152650" y="4457700"/>
          <p14:tracePt t="27833" x="2178050" y="4457700"/>
          <p14:tracePt t="27849" x="2235200" y="4445000"/>
          <p14:tracePt t="27866" x="2349500" y="4387850"/>
          <p14:tracePt t="28787" x="2336800" y="4387850"/>
          <p14:tracePt t="28791" x="2305050" y="4387850"/>
          <p14:tracePt t="28801" x="2279650" y="4387850"/>
          <p14:tracePt t="28820" x="2247900" y="4387850"/>
          <p14:tracePt t="28833" x="2228850" y="4387850"/>
          <p14:tracePt t="28849" x="2120900" y="4413250"/>
          <p14:tracePt t="28866" x="1892300" y="4502150"/>
          <p14:tracePt t="28883" x="1809750" y="4527550"/>
          <p14:tracePt t="28902" x="1746250" y="4552950"/>
          <p14:tracePt t="28916" x="1733550" y="4559300"/>
          <p14:tracePt t="28949" x="1720850" y="4559300"/>
          <p14:tracePt t="29353" x="1727200" y="4559300"/>
          <p14:tracePt t="29426" x="1733550" y="4559300"/>
          <p14:tracePt t="29446" x="1739900" y="4559300"/>
          <p14:tracePt t="29478" x="1746250" y="4559300"/>
          <p14:tracePt t="29493" x="1746250" y="4552950"/>
          <p14:tracePt t="29499" x="1752600" y="4552950"/>
          <p14:tracePt t="29512" x="1752600" y="4546600"/>
          <p14:tracePt t="29522" x="1758950" y="4546600"/>
          <p14:tracePt t="29537" x="1758950" y="4540250"/>
          <p14:tracePt t="29549" x="1765300" y="4533900"/>
          <p14:tracePt t="29569" x="1778000" y="4527550"/>
          <p14:tracePt t="29582" x="1790700" y="4527550"/>
          <p14:tracePt t="29599" x="1809750" y="4521200"/>
          <p14:tracePt t="29616" x="1854200" y="4502150"/>
          <p14:tracePt t="29632" x="1866900" y="4495800"/>
          <p14:tracePt t="29649" x="1873250" y="4489450"/>
          <p14:tracePt t="29666" x="1879600" y="4489450"/>
          <p14:tracePt t="29682" x="1885950" y="4489450"/>
          <p14:tracePt t="29699" x="1892300" y="4489450"/>
          <p14:tracePt t="29715" x="1898650" y="4489450"/>
          <p14:tracePt t="29756" x="1898650" y="4483100"/>
          <p14:tracePt t="29788" x="1905000" y="4483100"/>
          <p14:tracePt t="29877" x="1911350" y="4476750"/>
          <p14:tracePt t="29881" x="1917700" y="4476750"/>
          <p14:tracePt t="29888" x="1930400" y="4470400"/>
          <p14:tracePt t="29899" x="1936750" y="4470400"/>
          <p14:tracePt t="29915" x="1949450" y="4470400"/>
          <p14:tracePt t="29932" x="1962150" y="4470400"/>
          <p14:tracePt t="29951" x="1974850" y="4470400"/>
          <p14:tracePt t="29965" x="1987550" y="4470400"/>
          <p14:tracePt t="30001" x="2000250" y="4470400"/>
          <p14:tracePt t="30032" x="2006600" y="4470400"/>
          <p14:tracePt t="30292" x="2000250" y="4470400"/>
          <p14:tracePt t="30326" x="1993900" y="4470400"/>
          <p14:tracePt t="30354" x="1987550" y="4470400"/>
          <p14:tracePt t="30381" x="1981200" y="4470400"/>
          <p14:tracePt t="30399" x="1974850" y="4470400"/>
          <p14:tracePt t="30411" x="1968500" y="4470400"/>
          <p14:tracePt t="30447" x="1962150" y="4470400"/>
          <p14:tracePt t="30464" x="1955800" y="4470400"/>
          <p14:tracePt t="30523" x="1949450" y="4470400"/>
          <p14:tracePt t="30528" x="1936750" y="4470400"/>
          <p14:tracePt t="30538" x="1924050" y="4470400"/>
          <p14:tracePt t="30550" x="1892300" y="4470400"/>
          <p14:tracePt t="30565" x="1873250" y="4470400"/>
          <p14:tracePt t="30582" x="1860550" y="4470400"/>
          <p14:tracePt t="30599" x="1854200" y="4470400"/>
          <p14:tracePt t="30616" x="1847850" y="4470400"/>
          <p14:tracePt t="30632" x="1841500" y="4470400"/>
          <p14:tracePt t="30877" x="1847850" y="4470400"/>
          <p14:tracePt t="30902" x="1854200" y="4470400"/>
          <p14:tracePt t="31066" x="1847850" y="4470400"/>
          <p14:tracePt t="31087" x="1841500" y="4470400"/>
          <p14:tracePt t="31098" x="1841500" y="4476750"/>
          <p14:tracePt t="31114" x="1841500" y="4483100"/>
          <p14:tracePt t="31125" x="1841500" y="4489450"/>
          <p14:tracePt t="31138" x="1835150" y="4489450"/>
          <p14:tracePt t="31149" x="1835150" y="4495800"/>
          <p14:tracePt t="31165" x="1835150" y="4502150"/>
          <p14:tracePt t="31194" x="1835150" y="4508500"/>
          <p14:tracePt t="31210" x="1835150" y="4514850"/>
          <p14:tracePt t="31221" x="1835150" y="4521200"/>
          <p14:tracePt t="31333" x="1841500" y="4521200"/>
          <p14:tracePt t="31340" x="1841500" y="4527550"/>
          <p14:tracePt t="31348" x="1847850" y="4527550"/>
          <p14:tracePt t="31365" x="1854200" y="4527550"/>
          <p14:tracePt t="31382" x="1879600" y="4527550"/>
          <p14:tracePt t="31398" x="1898650" y="4527550"/>
          <p14:tracePt t="31416" x="1943100" y="4533900"/>
          <p14:tracePt t="31432" x="1974850" y="4533900"/>
          <p14:tracePt t="31452" x="2025650" y="4533900"/>
          <p14:tracePt t="31465" x="2057400" y="4533900"/>
          <p14:tracePt t="31482" x="2095500" y="4533900"/>
          <p14:tracePt t="31502" x="2133600" y="4533900"/>
          <p14:tracePt t="31515" x="2146300" y="4533900"/>
          <p14:tracePt t="31532" x="2152650" y="4527550"/>
          <p14:tracePt t="31551" x="2165350" y="4527550"/>
          <p14:tracePt t="31565" x="2171700" y="4527550"/>
          <p14:tracePt t="31598" x="2178050" y="4527550"/>
          <p14:tracePt t="31615" x="2184400" y="4527550"/>
          <p14:tracePt t="31822" x="2190750" y="4527550"/>
          <p14:tracePt t="31833" x="2197100" y="4527550"/>
          <p14:tracePt t="31853" x="2203450" y="4527550"/>
          <p14:tracePt t="31909" x="2203450" y="4521200"/>
          <p14:tracePt t="32237" x="2190750" y="4521200"/>
          <p14:tracePt t="32242" x="2178050" y="4527550"/>
          <p14:tracePt t="32254" x="2159000" y="4540250"/>
          <p14:tracePt t="32266" x="2101850" y="4572000"/>
          <p14:tracePt t="32281" x="2063750" y="4584700"/>
          <p14:tracePt t="32302" x="2044700" y="4591050"/>
          <p14:tracePt t="32315" x="2038350" y="4597400"/>
          <p14:tracePt t="32333" x="2025650" y="4603750"/>
          <p14:tracePt t="32348" x="2019300" y="4603750"/>
          <p14:tracePt t="32365" x="2012950" y="4603750"/>
          <p14:tracePt t="32381" x="2006600" y="4610100"/>
          <p14:tracePt t="32398" x="2000250" y="4610100"/>
          <p14:tracePt t="32614" x="2006600" y="4603750"/>
          <p14:tracePt t="32618" x="2012950" y="4603750"/>
          <p14:tracePt t="32631" x="2025650" y="4597400"/>
          <p14:tracePt t="32648" x="2032000" y="4591050"/>
          <p14:tracePt t="32666" x="2038350" y="4584700"/>
          <p14:tracePt t="32681" x="2044700" y="4578350"/>
          <p14:tracePt t="32698" x="2057400" y="4578350"/>
          <p14:tracePt t="32715" x="2101850" y="4546600"/>
          <p14:tracePt t="32731" x="2146300" y="4521200"/>
          <p14:tracePt t="32752" x="2165350" y="4508500"/>
          <p14:tracePt t="32765" x="2178050" y="4502150"/>
          <p14:tracePt t="32801" x="2184400" y="4495800"/>
          <p14:tracePt t="32815" x="2190750" y="4495800"/>
          <p14:tracePt t="32832" x="2197100" y="4495800"/>
          <p14:tracePt t="32848" x="2203450" y="4495800"/>
          <p14:tracePt t="32868" x="2209800" y="4495800"/>
          <p14:tracePt t="32927" x="2216150" y="4495800"/>
          <p14:tracePt t="32952" x="2228850" y="4495800"/>
          <p14:tracePt t="32958" x="2247900" y="4483100"/>
          <p14:tracePt t="32966" x="2273300" y="4483100"/>
          <p14:tracePt t="32981" x="2311400" y="4483100"/>
          <p14:tracePt t="33003" x="2374900" y="4476750"/>
          <p14:tracePt t="33015" x="2400300" y="4470400"/>
          <p14:tracePt t="33031" x="2419350" y="4470400"/>
          <p14:tracePt t="33051" x="2432050" y="4470400"/>
          <p14:tracePt t="33065" x="2444750" y="4470400"/>
          <p14:tracePt t="33082" x="2451100" y="4470400"/>
          <p14:tracePt t="33098" x="2457450" y="4470400"/>
          <p14:tracePt t="33134" x="2463800" y="4470400"/>
          <p14:tracePt t="33215" x="2470150" y="4470400"/>
          <p14:tracePt t="33222" x="2476500" y="4470400"/>
          <p14:tracePt t="33231" x="2489200" y="4470400"/>
          <p14:tracePt t="33250" x="2495550" y="4470400"/>
          <p14:tracePt t="33270" x="2508250" y="4470400"/>
          <p14:tracePt t="33281" x="2520950" y="4470400"/>
          <p14:tracePt t="33302" x="2533650" y="4470400"/>
          <p14:tracePt t="33314" x="2540000" y="4470400"/>
          <p14:tracePt t="33334" x="2559050" y="4476750"/>
          <p14:tracePt t="33348" x="2590800" y="4476750"/>
          <p14:tracePt t="33364" x="2622550" y="4483100"/>
          <p14:tracePt t="33382" x="2667000" y="4495800"/>
          <p14:tracePt t="33400" x="2705100" y="4495800"/>
          <p14:tracePt t="33418" x="2730500" y="4502150"/>
          <p14:tracePt t="33431" x="2743200" y="4508500"/>
          <p14:tracePt t="33448" x="2755900" y="4508500"/>
          <p14:tracePt t="33464" x="2762250" y="4508500"/>
          <p14:tracePt t="33481" x="2774950" y="4508500"/>
          <p14:tracePt t="33499" x="2781300" y="4508500"/>
          <p14:tracePt t="33515" x="2787650" y="4508500"/>
          <p14:tracePt t="33553" x="2800350" y="4514850"/>
          <p14:tracePt t="33564" x="2813050" y="4521200"/>
          <p14:tracePt t="33581" x="2838450" y="4527550"/>
          <p14:tracePt t="33598" x="2889250" y="4540250"/>
          <p14:tracePt t="33614" x="2921000" y="4540250"/>
          <p14:tracePt t="33631" x="2971800" y="4552950"/>
          <p14:tracePt t="33648" x="2997200" y="4559300"/>
          <p14:tracePt t="33668" x="3022600" y="4565650"/>
          <p14:tracePt t="33681" x="3028950" y="4565650"/>
          <p14:tracePt t="33698" x="3041650" y="4565650"/>
          <p14:tracePt t="33714" x="3048000" y="4565650"/>
          <p14:tracePt t="33731" x="3054350" y="4565650"/>
          <p14:tracePt t="33748" x="3060700" y="4565650"/>
          <p14:tracePt t="33764" x="3067050" y="4572000"/>
          <p14:tracePt t="34024" x="3079750" y="4572000"/>
          <p14:tracePt t="34028" x="3105150" y="4578350"/>
          <p14:tracePt t="34035" x="3124200" y="4578350"/>
          <p14:tracePt t="34053" x="3143250" y="4578350"/>
          <p14:tracePt t="34064" x="3155950" y="4578350"/>
          <p14:tracePt t="34081" x="3187700" y="4578350"/>
          <p14:tracePt t="34097" x="3244850" y="4578350"/>
          <p14:tracePt t="34114" x="3276600" y="4578350"/>
          <p14:tracePt t="34133" x="3327400" y="4578350"/>
          <p14:tracePt t="34148" x="3352800" y="4584700"/>
          <p14:tracePt t="34164" x="3371850" y="4584700"/>
          <p14:tracePt t="34181" x="3390900" y="4584700"/>
          <p14:tracePt t="34198" x="3403600" y="4584700"/>
          <p14:tracePt t="34215" x="3422650" y="4584700"/>
          <p14:tracePt t="34231" x="3429000" y="4584700"/>
          <p14:tracePt t="34269" x="3435350" y="4584700"/>
          <p14:tracePt t="34281" x="3441700" y="4591050"/>
          <p14:tracePt t="34303" x="3460750" y="4591050"/>
          <p14:tracePt t="34314" x="3467100" y="4591050"/>
          <p14:tracePt t="34331" x="3473450" y="4591050"/>
          <p14:tracePt t="34347" x="3486150" y="4591050"/>
          <p14:tracePt t="34364" x="3498850" y="4591050"/>
          <p14:tracePt t="34382" x="3524250" y="4597400"/>
          <p14:tracePt t="34397" x="3543300" y="4603750"/>
          <p14:tracePt t="34414" x="3568700" y="4603750"/>
          <p14:tracePt t="34431" x="3606800" y="4610100"/>
          <p14:tracePt t="34447" x="3638550" y="4616450"/>
          <p14:tracePt t="34466" x="3670300" y="4622800"/>
          <p14:tracePt t="34481" x="3683000" y="4622800"/>
          <p14:tracePt t="34497" x="3708400" y="4622800"/>
          <p14:tracePt t="34514" x="3733800" y="4622800"/>
          <p14:tracePt t="34531" x="3746500" y="4622800"/>
          <p14:tracePt t="34537" x="3759200" y="4622800"/>
          <p14:tracePt t="34552" x="3778250" y="4622800"/>
          <p14:tracePt t="34564" x="3784600" y="4622800"/>
          <p14:tracePt t="34581" x="3803650" y="4622800"/>
          <p14:tracePt t="34597" x="3829050" y="4622800"/>
          <p14:tracePt t="34615" x="3835400" y="4622800"/>
          <p14:tracePt t="34632" x="3892550" y="4622800"/>
          <p14:tracePt t="34648" x="3943350" y="4616450"/>
          <p14:tracePt t="34664" x="3981450" y="4616450"/>
          <p14:tracePt t="34681" x="4114800" y="4616450"/>
          <p14:tracePt t="34697" x="4203700" y="4616450"/>
          <p14:tracePt t="34716" x="4267200" y="4616450"/>
          <p14:tracePt t="34731" x="4279900" y="4616450"/>
          <p14:tracePt t="34747" x="4286250" y="4616450"/>
          <p14:tracePt t="34764" x="4298950" y="4616450"/>
          <p14:tracePt t="34781" x="4305300" y="4616450"/>
          <p14:tracePt t="34802" x="4311650" y="4616450"/>
          <p14:tracePt t="35077" x="4318000" y="4616450"/>
          <p14:tracePt t="35084" x="4324350" y="4616450"/>
          <p14:tracePt t="35091" x="4330700" y="4616450"/>
          <p14:tracePt t="35099" x="4337050" y="4616450"/>
          <p14:tracePt t="35114" x="4349750" y="4616450"/>
          <p14:tracePt t="35130" x="4356100" y="4616450"/>
          <p14:tracePt t="35149" x="4381500" y="4622800"/>
          <p14:tracePt t="35164" x="4387850" y="4622800"/>
          <p14:tracePt t="35180" x="4451350" y="4629150"/>
          <p14:tracePt t="35588" x="4514850" y="4629150"/>
          <p14:tracePt t="35592" x="4603750" y="4629150"/>
          <p14:tracePt t="35608" x="4756150" y="4629150"/>
          <p14:tracePt t="35626" x="4870450" y="4629150"/>
          <p14:tracePt t="35643" x="4921250" y="4629150"/>
          <p14:tracePt t="35665" x="4965700" y="4629150"/>
          <p14:tracePt t="35685" x="4991100" y="4629150"/>
          <p14:tracePt t="35704" x="4997450" y="4629150"/>
          <p14:tracePt t="35725" x="5010150" y="4629150"/>
          <p14:tracePt t="35742" x="5016500" y="4629150"/>
          <p14:tracePt t="35760" x="5022850" y="4629150"/>
          <p14:tracePt t="35776" x="5029200" y="4629150"/>
          <p14:tracePt t="35809" x="5035550" y="4629150"/>
          <p14:tracePt t="35915" x="5041900" y="4629150"/>
          <p14:tracePt t="35932" x="5054600" y="4629150"/>
          <p14:tracePt t="35950" x="5067300" y="4629150"/>
          <p14:tracePt t="35970" x="5073650" y="4629150"/>
          <p14:tracePt t="35986" x="5080000" y="4629150"/>
          <p14:tracePt t="36009" x="5086350" y="4629150"/>
          <p14:tracePt t="36087" x="5092700" y="4629150"/>
          <p14:tracePt t="36108" x="5099050" y="4629150"/>
          <p14:tracePt t="36124" x="5105400" y="4629150"/>
          <p14:tracePt t="36147" x="5130800" y="4629150"/>
          <p14:tracePt t="36166" x="5149850" y="4629150"/>
          <p14:tracePt t="36185" x="5181600" y="4629150"/>
          <p14:tracePt t="36206" x="5238750" y="4629150"/>
          <p14:tracePt t="36222" x="5270500" y="4629150"/>
          <p14:tracePt t="36239" x="5289550" y="4622800"/>
          <p14:tracePt t="36255" x="5295900" y="4622800"/>
          <p14:tracePt t="36274" x="5308600" y="4622800"/>
          <p14:tracePt t="36290" x="5314950" y="4622800"/>
          <p14:tracePt t="36310" x="5327650" y="4622800"/>
          <p14:tracePt t="36352" x="5334000" y="4622800"/>
          <p14:tracePt t="36369" x="5365750" y="4610100"/>
          <p14:tracePt t="36387" x="5480050" y="4584700"/>
          <p14:tracePt t="36407" x="5518150" y="4578350"/>
          <p14:tracePt t="36428" x="5524500" y="4572000"/>
          <p14:tracePt t="36446" x="5562600" y="4559300"/>
          <p14:tracePt t="36466" x="5607050" y="4546600"/>
          <p14:tracePt t="36485" x="5619750" y="4540250"/>
          <p14:tracePt t="36506" x="5619750" y="4533900"/>
          <p14:tracePt t="36521" x="5626100" y="4533900"/>
          <p14:tracePt t="36540" x="5638800" y="4527550"/>
          <p14:tracePt t="36649" x="5638800" y="4521200"/>
          <p14:tracePt t="36929" x="5632450" y="4521200"/>
          <p14:tracePt t="36946" x="5626100" y="4521200"/>
          <p14:tracePt t="36974" x="5619750" y="4521200"/>
          <p14:tracePt t="36992" x="5613400" y="4521200"/>
          <p14:tracePt t="37008" x="5607050" y="4521200"/>
          <p14:tracePt t="37033" x="5600700" y="4521200"/>
          <p14:tracePt t="37054" x="5594350" y="4521200"/>
          <p14:tracePt t="37138" x="5594350" y="4527550"/>
          <p14:tracePt t="37154" x="5588000" y="4527550"/>
          <p14:tracePt t="37198" x="5588000" y="4533900"/>
          <p14:tracePt t="37215" x="5581650" y="4540250"/>
          <p14:tracePt t="37231" x="5562600" y="4540250"/>
          <p14:tracePt t="37251" x="5499100" y="4578350"/>
          <p14:tracePt t="37267" x="5480050" y="4584700"/>
          <p14:tracePt t="37291" x="5467350" y="4591050"/>
          <p14:tracePt t="37311" x="5461000" y="4591050"/>
          <p14:tracePt t="37330" x="5454650" y="4591050"/>
          <p14:tracePt t="37352" x="5448300" y="4591050"/>
          <p14:tracePt t="37779" x="5454650" y="4591050"/>
          <p14:tracePt t="37803" x="5461000" y="4591050"/>
          <p14:tracePt t="37848" x="5467350" y="4591050"/>
          <p14:tracePt t="37869" x="5473700" y="4591050"/>
          <p14:tracePt t="37885" x="5480050" y="4591050"/>
          <p14:tracePt t="37901" x="5492750" y="4591050"/>
          <p14:tracePt t="37919" x="5511800" y="4591050"/>
          <p14:tracePt t="37939" x="5543550" y="4591050"/>
          <p14:tracePt t="37959" x="5568950" y="4591050"/>
          <p14:tracePt t="37981" x="5600700" y="4591050"/>
          <p14:tracePt t="37996" x="5619750" y="4591050"/>
          <p14:tracePt t="38015" x="5632450" y="4591050"/>
          <p14:tracePt t="38036" x="5657850" y="4591050"/>
          <p14:tracePt t="38056" x="5683250" y="4591050"/>
          <p14:tracePt t="38073" x="5708650" y="4597400"/>
          <p14:tracePt t="38091" x="5740400" y="4597400"/>
          <p14:tracePt t="38108" x="5753100" y="4597400"/>
          <p14:tracePt t="38128" x="5784850" y="4597400"/>
          <p14:tracePt t="38149" x="5822950" y="4597400"/>
          <p14:tracePt t="38168" x="5842000" y="4597400"/>
          <p14:tracePt t="38185" x="5867400" y="4597400"/>
          <p14:tracePt t="38202" x="5899150" y="4591050"/>
          <p14:tracePt t="38221" x="5905500" y="4584700"/>
          <p14:tracePt t="38240" x="5930900" y="4578350"/>
          <p14:tracePt t="38259" x="5988050" y="4559300"/>
          <p14:tracePt t="38279" x="6051550" y="4527550"/>
          <p14:tracePt t="38295" x="6057900" y="4527550"/>
          <p14:tracePt t="38313" x="6070600" y="4514850"/>
          <p14:tracePt t="38330" x="6076950" y="4508500"/>
          <p14:tracePt t="38351" x="6083300" y="4502150"/>
          <p14:tracePt t="38367" x="6089650" y="4495800"/>
          <p14:tracePt t="38384" x="6096000" y="4489450"/>
          <p14:tracePt t="38417" x="6096000" y="4483100"/>
          <p14:tracePt t="38433" x="6096000" y="4476750"/>
          <p14:tracePt t="38449" x="6096000" y="4470400"/>
          <p14:tracePt t="38467" x="6096000" y="4464050"/>
          <p14:tracePt t="38483" x="6096000" y="4457700"/>
          <p14:tracePt t="38502" x="6096000" y="4451350"/>
          <p14:tracePt t="38530" x="6096000" y="4445000"/>
          <p14:tracePt t="38548" x="6096000" y="4438650"/>
          <p14:tracePt t="38565" x="6096000" y="4432300"/>
          <p14:tracePt t="38581" x="6089650" y="4425950"/>
          <p14:tracePt t="38602" x="6057900" y="4279900"/>
          <p14:tracePt t="38617" x="6032500" y="4216400"/>
          <p14:tracePt t="38635" x="6013450" y="4171950"/>
          <p14:tracePt t="38651" x="5981700" y="4121150"/>
          <p14:tracePt t="38669" x="5956300" y="4083050"/>
          <p14:tracePt t="38687" x="5943600" y="4076700"/>
          <p14:tracePt t="38711" x="5899150" y="4044950"/>
          <p14:tracePt t="38728" x="5886450" y="4032250"/>
          <p14:tracePt t="38748" x="5867400" y="4025900"/>
          <p14:tracePt t="38767" x="5803900" y="4006850"/>
          <p14:tracePt t="38786" x="5753100" y="4000500"/>
          <p14:tracePt t="38804" x="5708650" y="3994150"/>
          <p14:tracePt t="38820" x="5664200" y="3994150"/>
          <p14:tracePt t="38839" x="5638800" y="3994150"/>
          <p14:tracePt t="38857" x="5619750" y="3994150"/>
          <p14:tracePt t="38878" x="5594350" y="3994150"/>
          <p14:tracePt t="38895" x="5537200" y="3994150"/>
          <p14:tracePt t="38919" x="5480050" y="4006850"/>
          <p14:tracePt t="38936" x="5473700" y="4013200"/>
          <p14:tracePt t="38955" x="5461000" y="4025900"/>
          <p14:tracePt t="38975" x="5448300" y="4032250"/>
          <p14:tracePt t="38992" x="5416550" y="4051300"/>
          <p14:tracePt t="39010" x="5359400" y="4083050"/>
          <p14:tracePt t="39030" x="5340350" y="4089400"/>
          <p14:tracePt t="39046" x="5334000" y="4095750"/>
          <p14:tracePt t="39053" x="5327650" y="4102100"/>
          <p14:tracePt t="39069" x="5321300" y="4108450"/>
          <p14:tracePt t="39088" x="5314950" y="4114800"/>
          <p14:tracePt t="39104" x="5302250" y="4133850"/>
          <p14:tracePt t="39123" x="5276850" y="4171950"/>
          <p14:tracePt t="39140" x="5264150" y="4184650"/>
          <p14:tracePt t="39161" x="5257800" y="4210050"/>
          <p14:tracePt t="39180" x="5251450" y="4229100"/>
          <p14:tracePt t="39200" x="5245100" y="4235450"/>
          <p14:tracePt t="39216" x="5245100" y="4241800"/>
          <p14:tracePt t="39237" x="5245100" y="4254500"/>
          <p14:tracePt t="39256" x="5245100" y="4279900"/>
          <p14:tracePt t="39277" x="5245100" y="4311650"/>
          <p14:tracePt t="39299" x="5251450" y="4337050"/>
          <p14:tracePt t="39316" x="5257800" y="4356100"/>
          <p14:tracePt t="39333" x="5257800" y="4362450"/>
          <p14:tracePt t="39352" x="5264150" y="4375150"/>
          <p14:tracePt t="39369" x="5270500" y="4375150"/>
          <p14:tracePt t="39386" x="5270500" y="4381500"/>
          <p14:tracePt t="39404" x="5276850" y="4387850"/>
          <p14:tracePt t="39420" x="5283200" y="4400550"/>
          <p14:tracePt t="39448" x="5295900" y="4406900"/>
          <p14:tracePt t="39463" x="5302250" y="4413250"/>
          <p14:tracePt t="39481" x="5314950" y="4413250"/>
          <p14:tracePt t="39499" x="5334000" y="4425950"/>
          <p14:tracePt t="39523" x="5346700" y="4432300"/>
          <p14:tracePt t="39540" x="5365750" y="4445000"/>
          <p14:tracePt t="39560" x="5384800" y="4451350"/>
          <p14:tracePt t="39577" x="5397500" y="4451350"/>
          <p14:tracePt t="39597" x="5422900" y="4457700"/>
          <p14:tracePt t="39613" x="5435600" y="4464050"/>
          <p14:tracePt t="39632" x="5461000" y="4470400"/>
          <p14:tracePt t="39650" x="5505450" y="4483100"/>
          <p14:tracePt t="39667" x="5543550" y="4483100"/>
          <p14:tracePt t="39685" x="5594350" y="4495800"/>
          <p14:tracePt t="39701" x="5626100" y="4502150"/>
          <p14:tracePt t="39718" x="5651500" y="4502150"/>
          <p14:tracePt t="39737" x="5689600" y="4508500"/>
          <p14:tracePt t="39755" x="5734050" y="4508500"/>
          <p14:tracePt t="39771" x="5759450" y="4514850"/>
          <p14:tracePt t="39787" x="5791200" y="4514850"/>
          <p14:tracePt t="39805" x="5829300" y="4514850"/>
          <p14:tracePt t="39821" x="5854700" y="4514850"/>
          <p14:tracePt t="39838" x="5899150" y="4514850"/>
          <p14:tracePt t="39855" x="5924550" y="4514850"/>
          <p14:tracePt t="39871" x="5943600" y="4514850"/>
          <p14:tracePt t="39892" x="5981700" y="4514850"/>
          <p14:tracePt t="39912" x="6000750" y="4514850"/>
          <p14:tracePt t="39935" x="6013450" y="4514850"/>
          <p14:tracePt t="39950" x="6013450" y="4508500"/>
          <p14:tracePt t="39967" x="6019800" y="4508500"/>
          <p14:tracePt t="39984" x="6032500" y="4502150"/>
          <p14:tracePt t="40003" x="6032500" y="4495800"/>
          <p14:tracePt t="40042" x="6032500" y="4489450"/>
          <p14:tracePt t="40126" x="6032500" y="4483100"/>
          <p14:tracePt t="40161" x="6032500" y="4476750"/>
          <p14:tracePt t="40236" x="6032500" y="4470400"/>
          <p14:tracePt t="40273" x="6032500" y="4464050"/>
          <p14:tracePt t="40291" x="6026150" y="4464050"/>
          <p14:tracePt t="40308" x="6019800" y="4457700"/>
          <p14:tracePt t="40326" x="6013450" y="4451350"/>
          <p14:tracePt t="40362" x="6007100" y="4451350"/>
          <p14:tracePt t="40379" x="6000750" y="4445000"/>
          <p14:tracePt t="40398" x="5988050" y="4438650"/>
          <p14:tracePt t="40416" x="5924550" y="4406900"/>
          <p14:tracePt t="40434" x="5899150" y="4400550"/>
          <p14:tracePt t="40452" x="5892800" y="4387850"/>
          <p14:tracePt t="40470" x="5880100" y="4381500"/>
          <p14:tracePt t="40489" x="5854700" y="4375150"/>
          <p14:tracePt t="40507" x="5816600" y="4356100"/>
          <p14:tracePt t="40524" x="5803900" y="4356100"/>
          <p14:tracePt t="40542" x="5797550" y="4343400"/>
          <p14:tracePt t="40563" x="5784850" y="4343400"/>
          <p14:tracePt t="40584" x="5753100" y="4337050"/>
          <p14:tracePt t="40604" x="5702300" y="4330700"/>
          <p14:tracePt t="40622" x="5683250" y="4324350"/>
          <p14:tracePt t="40642" x="5632450" y="4324350"/>
          <p14:tracePt t="40661" x="5581650" y="4305300"/>
          <p14:tracePt t="40683" x="5562600" y="4305300"/>
          <p14:tracePt t="40702" x="5549900" y="4305300"/>
          <p14:tracePt t="40718" x="5543550" y="4305300"/>
          <p14:tracePt t="40757" x="5530850" y="4305300"/>
          <p14:tracePt t="40773" x="5524500" y="4305300"/>
          <p14:tracePt t="40831" x="5518150" y="4305300"/>
          <p14:tracePt t="40847" x="5492750" y="4305300"/>
          <p14:tracePt t="40865" x="5461000" y="4305300"/>
          <p14:tracePt t="40882" x="5448300" y="4305300"/>
          <p14:tracePt t="40899" x="5435600" y="4305300"/>
          <p14:tracePt t="40917" x="5416550" y="4305300"/>
          <p14:tracePt t="40955" x="5410200" y="4305300"/>
          <p14:tracePt t="40971" x="5403850" y="4305300"/>
          <p14:tracePt t="40988" x="5397500" y="4305300"/>
          <p14:tracePt t="41008" x="5391150" y="4305300"/>
          <p14:tracePt t="41025" x="5384800" y="4305300"/>
          <p14:tracePt t="41043" x="5327650" y="4324350"/>
          <p14:tracePt t="41064" x="5302250" y="4330700"/>
          <p14:tracePt t="41082" x="5295900" y="4330700"/>
          <p14:tracePt t="41104" x="5283200" y="4337050"/>
          <p14:tracePt t="41120" x="5276850" y="4337050"/>
          <p14:tracePt t="41136" x="5270500" y="4343400"/>
          <p14:tracePt t="41153" x="5270500" y="4349750"/>
          <p14:tracePt t="41187" x="5270500" y="4356100"/>
          <p14:tracePt t="41205" x="5270500" y="4362450"/>
          <p14:tracePt t="41231" x="5270500" y="4368800"/>
          <p14:tracePt t="41258" x="5276850" y="4368800"/>
          <p14:tracePt t="41281" x="5283200" y="4375150"/>
          <p14:tracePt t="41299" x="5289550" y="4381500"/>
          <p14:tracePt t="41317" x="5289550" y="4394200"/>
          <p14:tracePt t="41335" x="5302250" y="4400550"/>
          <p14:tracePt t="41352" x="5314950" y="4413250"/>
          <p14:tracePt t="41369" x="5327650" y="4432300"/>
          <p14:tracePt t="41388" x="5334000" y="4438650"/>
          <p14:tracePt t="41406" x="5340350" y="4451350"/>
          <p14:tracePt t="41424" x="5346700" y="4457700"/>
          <p14:tracePt t="41441" x="5353050" y="4464050"/>
          <p14:tracePt t="41458" x="5365750" y="4476750"/>
          <p14:tracePt t="41482" x="5384800" y="4489450"/>
          <p14:tracePt t="41504" x="5410200" y="4508500"/>
          <p14:tracePt t="41520" x="5416550" y="4514850"/>
          <p14:tracePt t="41539" x="5441950" y="4527550"/>
          <p14:tracePt t="41545" x="5448300" y="4527550"/>
          <p14:tracePt t="41565" x="5461000" y="4533900"/>
          <p14:tracePt t="41603" x="5467350" y="4533900"/>
          <p14:tracePt t="41621" x="5473700" y="4533900"/>
          <p14:tracePt t="41662" x="5480050" y="4533900"/>
          <p14:tracePt t="41678" x="5486400" y="4540250"/>
          <p14:tracePt t="41697" x="5499100" y="4552950"/>
          <p14:tracePt t="41731" x="5505450" y="4552950"/>
          <p14:tracePt t="41749" x="5511800" y="4552950"/>
          <p14:tracePt t="41769" x="5524500" y="4552950"/>
          <p14:tracePt t="42421" x="5530850" y="4552950"/>
          <p14:tracePt t="42441" x="5549900" y="4559300"/>
          <p14:tracePt t="42463" x="5581650" y="4565650"/>
          <p14:tracePt t="42481" x="5594350" y="4565650"/>
          <p14:tracePt t="42502" x="5632450" y="4565650"/>
          <p14:tracePt t="42521" x="5664200" y="4565650"/>
          <p14:tracePt t="42541" x="5689600" y="4565650"/>
          <p14:tracePt t="42567" x="5715000" y="4565650"/>
          <p14:tracePt t="42584" x="5727700" y="4565650"/>
          <p14:tracePt t="42605" x="5734050" y="4565650"/>
          <p14:tracePt t="42622" x="5740400" y="4565650"/>
          <p14:tracePt t="42638" x="5746750" y="4565650"/>
          <p14:tracePt t="42678" x="5753100" y="4565650"/>
          <p14:tracePt t="42696" x="5759450" y="4565650"/>
          <p14:tracePt t="42714" x="5765800" y="4565650"/>
          <p14:tracePt t="42731" x="5778500" y="4565650"/>
          <p14:tracePt t="42751" x="5784850" y="4565650"/>
          <p14:tracePt t="42768" x="5791200" y="4565650"/>
          <p14:tracePt t="42810" x="5791200" y="4559300"/>
          <p14:tracePt t="42826" x="5791200" y="4546600"/>
          <p14:tracePt t="42842" x="5778500" y="4527550"/>
          <p14:tracePt t="42863" x="5695950" y="4489450"/>
          <p14:tracePt t="42882" x="5689600" y="4483100"/>
          <p14:tracePt t="43152" x="5708650" y="4489450"/>
          <p14:tracePt t="43169" x="5765800" y="4514850"/>
          <p14:tracePt t="43190" x="5848350" y="4533900"/>
          <p14:tracePt t="43213" x="5930900" y="4552950"/>
          <p14:tracePt t="43231" x="5956300" y="4552950"/>
          <p14:tracePt t="43249" x="5994400" y="4559300"/>
          <p14:tracePt t="43265" x="6007100" y="4559300"/>
          <p14:tracePt t="43287" x="6026150" y="4559300"/>
          <p14:tracePt t="43309" x="6051550" y="4559300"/>
          <p14:tracePt t="43329" x="6070600" y="4559300"/>
          <p14:tracePt t="43349" x="6096000" y="4559300"/>
          <p14:tracePt t="43367" x="6115050" y="4559300"/>
          <p14:tracePt t="43385" x="6134100" y="4559300"/>
          <p14:tracePt t="43402" x="6153150" y="4559300"/>
          <p14:tracePt t="43420" x="6159500" y="4559300"/>
          <p14:tracePt t="43444" x="6172200" y="4559300"/>
          <p14:tracePt t="43464" x="6178550" y="4565650"/>
          <p14:tracePt t="43482" x="6184900" y="4565650"/>
          <p14:tracePt t="43502" x="6191250" y="4565650"/>
          <p14:tracePt t="43988" x="6197600" y="4565650"/>
          <p14:tracePt t="44008" x="6203950" y="4565650"/>
          <p14:tracePt t="44026" x="6242050" y="4572000"/>
          <p14:tracePt t="44045" x="6273800" y="4572000"/>
          <p14:tracePt t="44052" x="6286500" y="4572000"/>
          <p14:tracePt t="44073" x="6311900" y="4572000"/>
          <p14:tracePt t="44089" x="6318250" y="4572000"/>
          <p14:tracePt t="44115" x="6337300" y="4572000"/>
          <p14:tracePt t="44132" x="6343650" y="4572000"/>
          <p14:tracePt t="44149" x="6350000" y="4572000"/>
          <p14:tracePt t="44231" x="6356350" y="4572000"/>
          <p14:tracePt t="44247" x="6362700" y="4565650"/>
          <p14:tracePt t="44818" x="6356350" y="4565650"/>
          <p14:tracePt t="44835" x="6350000" y="4572000"/>
          <p14:tracePt t="44867" x="6343650" y="4572000"/>
          <p14:tracePt t="44884" x="6337300" y="4578350"/>
          <p14:tracePt t="44901" x="6330950" y="4584700"/>
          <p14:tracePt t="44918" x="6267450" y="4622800"/>
          <p14:tracePt t="44935" x="6242050" y="4635500"/>
          <p14:tracePt t="44954" x="6229350" y="4635500"/>
          <p14:tracePt t="44972" x="6223000" y="4641850"/>
          <p14:tracePt t="44991" x="6216650" y="4648200"/>
          <p14:tracePt t="45006" x="6210300" y="4648200"/>
          <p14:tracePt t="45022" x="6203950" y="4648200"/>
          <p14:tracePt t="45038" x="6203950" y="4654550"/>
          <p14:tracePt t="45100" x="6197600" y="4654550"/>
          <p14:tracePt t="45129" x="6197600" y="4660900"/>
          <p14:tracePt t="45166" x="6197600" y="4667250"/>
          <p14:tracePt t="45254" x="6191250" y="4667250"/>
          <p14:tracePt t="45295" x="6184900" y="4667250"/>
          <p14:tracePt t="45623" x="6178550" y="4667250"/>
          <p14:tracePt t="45650" x="6172200" y="4667250"/>
          <p14:tracePt t="45667" x="6102350" y="4679950"/>
          <p14:tracePt t="45685" x="5943600" y="4724400"/>
          <p14:tracePt t="45702" x="5918200" y="4730750"/>
          <p14:tracePt t="45726" x="5873750" y="4730750"/>
          <p14:tracePt t="45744" x="5829300" y="4730750"/>
          <p14:tracePt t="45761" x="5797550" y="4718050"/>
          <p14:tracePt t="45778" x="5791200" y="4718050"/>
          <p14:tracePt t="45799" x="5778500" y="4711700"/>
          <p14:tracePt t="45819" x="5772150" y="4705350"/>
          <p14:tracePt t="45837" x="5772150" y="4699000"/>
          <p14:tracePt t="45853" x="5765800" y="4692650"/>
          <p14:tracePt t="45869" x="5759450" y="4692650"/>
          <p14:tracePt t="45887" x="5753100" y="4686300"/>
          <p14:tracePt t="45904" x="5746750" y="4686300"/>
          <p14:tracePt t="45924" x="5702300" y="4679950"/>
          <p14:tracePt t="45940" x="5670550" y="4679950"/>
          <p14:tracePt t="45965" x="5651500" y="4679950"/>
          <p14:tracePt t="45984" x="5638800" y="4679950"/>
          <p14:tracePt t="46004" x="5632450" y="4679950"/>
          <p14:tracePt t="46021" x="5626100" y="4679950"/>
          <p14:tracePt t="46057" x="5626100" y="4686300"/>
          <p14:tracePt t="46074" x="5626100" y="4692650"/>
          <p14:tracePt t="46090" x="5626100" y="4699000"/>
          <p14:tracePt t="46106" x="5619750" y="4705350"/>
          <p14:tracePt t="46124" x="5619750" y="4711700"/>
          <p14:tracePt t="46144" x="5613400" y="4718050"/>
          <p14:tracePt t="46163" x="5607050" y="4724400"/>
          <p14:tracePt t="46186" x="5600700" y="4737100"/>
          <p14:tracePt t="46301" x="5607050" y="4737100"/>
          <p14:tracePt t="46319" x="5613400" y="4743450"/>
          <p14:tracePt t="46336" x="5619750" y="4756150"/>
          <p14:tracePt t="46353" x="5638800" y="4768850"/>
          <p14:tracePt t="46371" x="5657850" y="4775200"/>
          <p14:tracePt t="46390" x="5676900" y="4781550"/>
          <p14:tracePt t="46408" x="5715000" y="4781550"/>
          <p14:tracePt t="46430" x="5765800" y="4781550"/>
          <p14:tracePt t="46448" x="5784850" y="4781550"/>
          <p14:tracePt t="46467" x="5803900" y="4781550"/>
          <p14:tracePt t="46487" x="5822950" y="4781550"/>
          <p14:tracePt t="46505" x="5861050" y="4781550"/>
          <p14:tracePt t="46524" x="5886450" y="4775200"/>
          <p14:tracePt t="46540" x="5905500" y="4775200"/>
          <p14:tracePt t="46559" x="5930900" y="4768850"/>
          <p14:tracePt t="46579" x="5969000" y="4756150"/>
          <p14:tracePt t="46601" x="5994400" y="4749800"/>
          <p14:tracePt t="46619" x="6007100" y="4749800"/>
          <p14:tracePt t="46636" x="6013450" y="4749800"/>
          <p14:tracePt t="46654" x="6019800" y="4749800"/>
          <p14:tracePt t="46676" x="6026150" y="4743450"/>
          <p14:tracePt t="46694" x="6032500" y="4737100"/>
          <p14:tracePt t="46729" x="6032500" y="4724400"/>
          <p14:tracePt t="46765" x="6032500" y="4718050"/>
          <p14:tracePt t="46816" x="6032500" y="4711700"/>
          <p14:tracePt t="46831" x="6032500" y="4705350"/>
          <p14:tracePt t="46850" x="6032500" y="4699000"/>
          <p14:tracePt t="46867" x="6032500" y="4692650"/>
          <p14:tracePt t="46884" x="6032500" y="4686300"/>
          <p14:tracePt t="46903" x="6026150" y="4679950"/>
          <p14:tracePt t="46920" x="6019800" y="4679950"/>
          <p14:tracePt t="46939" x="5975350" y="4629150"/>
          <p14:tracePt t="46959" x="5943600" y="4603750"/>
          <p14:tracePt t="46979" x="5924550" y="4591050"/>
          <p14:tracePt t="46995" x="5899150" y="4584700"/>
          <p14:tracePt t="47014" x="5861050" y="4565650"/>
          <p14:tracePt t="47032" x="5848350" y="4565650"/>
          <p14:tracePt t="47035" x="5848350" y="4559300"/>
          <p14:tracePt t="47052" x="5835650" y="4559300"/>
          <p14:tracePt t="47069" x="5797550" y="4559300"/>
          <p14:tracePt t="47088" x="5784850" y="4559300"/>
          <p14:tracePt t="47115" x="5746750" y="4559300"/>
          <p14:tracePt t="47132" x="5664200" y="4591050"/>
          <p14:tracePt t="47148" x="5632450" y="4591050"/>
          <p14:tracePt t="47164" x="5626100" y="4597400"/>
          <p14:tracePt t="47183" x="5588000" y="4616450"/>
          <p14:tracePt t="47201" x="5543550" y="4641850"/>
          <p14:tracePt t="47217" x="5524500" y="4648200"/>
          <p14:tracePt t="47238" x="5511800" y="4654550"/>
          <p14:tracePt t="47255" x="5505450" y="4660900"/>
          <p14:tracePt t="47273" x="5499100" y="4667250"/>
          <p14:tracePt t="47289" x="5492750" y="4667250"/>
          <p14:tracePt t="47307" x="5492750" y="4679950"/>
          <p14:tracePt t="47324" x="5492750" y="4686300"/>
          <p14:tracePt t="47357" x="5492750" y="4692650"/>
          <p14:tracePt t="47374" x="5492750" y="4705350"/>
          <p14:tracePt t="47394" x="5492750" y="4711700"/>
          <p14:tracePt t="47415" x="5492750" y="4730750"/>
          <p14:tracePt t="47434" x="5492750" y="4743450"/>
          <p14:tracePt t="47450" x="5492750" y="4749800"/>
          <p14:tracePt t="47468" x="5505450" y="4768850"/>
          <p14:tracePt t="47487" x="5511800" y="4781550"/>
          <p14:tracePt t="47504" x="5524500" y="4787900"/>
          <p14:tracePt t="47519" x="5530850" y="4794250"/>
          <p14:tracePt t="47538" x="5537200" y="4800600"/>
          <p14:tracePt t="47542" x="5543550" y="4806950"/>
          <p14:tracePt t="47560" x="5543550" y="4813300"/>
          <p14:tracePt t="47577" x="5556250" y="4813300"/>
          <p14:tracePt t="47593" x="5588000" y="4819650"/>
          <p14:tracePt t="47614" x="5651500" y="4819650"/>
          <p14:tracePt t="47630" x="5689600" y="4819650"/>
          <p14:tracePt t="47649" x="5746750" y="4813300"/>
          <p14:tracePt t="47665" x="5778500" y="4806950"/>
          <p14:tracePt t="47685" x="5791200" y="4800600"/>
          <p14:tracePt t="47703" x="5797550" y="4800600"/>
          <p14:tracePt t="47720" x="5803900" y="4800600"/>
          <p14:tracePt t="47738" x="5810250" y="4800600"/>
          <p14:tracePt t="47755" x="5816600" y="4800600"/>
          <p14:tracePt t="47773" x="5822950" y="4800600"/>
          <p14:tracePt t="47790" x="5822950" y="4794250"/>
          <p14:tracePt t="47823" x="5829300" y="4794250"/>
          <p14:tracePt t="47866" x="5829300" y="4787900"/>
          <p14:tracePt t="47883" x="5835650" y="4787900"/>
          <p14:tracePt t="47899" x="5899150" y="4768850"/>
          <p14:tracePt t="47916" x="5911850" y="4762500"/>
          <p14:tracePt t="47935" x="5924550" y="4749800"/>
          <p14:tracePt t="47954" x="5937250" y="4743450"/>
          <p14:tracePt t="47972" x="5943600" y="4737100"/>
          <p14:tracePt t="47991" x="5949950" y="4737100"/>
          <p14:tracePt t="48270" x="5943600" y="4737100"/>
          <p14:tracePt t="48288" x="5937250" y="4730750"/>
          <p14:tracePt t="48308" x="5930900" y="4730750"/>
          <p14:tracePt t="48336" x="5924550" y="4730750"/>
          <p14:tracePt t="48354" x="5918200" y="4730750"/>
          <p14:tracePt t="48372" x="5911850" y="4730750"/>
          <p14:tracePt t="48392" x="5905500" y="4730750"/>
          <p14:tracePt t="48412" x="5899150" y="4724400"/>
          <p14:tracePt t="48430" x="5892800" y="4718050"/>
          <p14:tracePt t="48448" x="5835650" y="4711700"/>
          <p14:tracePt t="48466" x="5829300" y="4705350"/>
          <p14:tracePt t="48484" x="5816600" y="4699000"/>
          <p14:tracePt t="48503" x="5803900" y="4699000"/>
          <p14:tracePt t="48521" x="5797550" y="4699000"/>
          <p14:tracePt t="48595" x="5791200" y="4699000"/>
          <p14:tracePt t="48852" x="5784850" y="4699000"/>
          <p14:tracePt t="48868" x="5772150" y="4705350"/>
          <p14:tracePt t="48884" x="5727700" y="4724400"/>
          <p14:tracePt t="48902" x="5702300" y="4730750"/>
          <p14:tracePt t="48923" x="5689600" y="4743450"/>
          <p14:tracePt t="48941" x="5683250" y="4743450"/>
          <p14:tracePt t="48959" x="5676900" y="4743450"/>
          <p14:tracePt t="48977" x="5664200" y="4743450"/>
          <p14:tracePt t="49013" x="5664200" y="4749800"/>
          <p14:tracePt t="49030" x="5664200" y="4756150"/>
          <p14:tracePt t="49053" x="5645150" y="4762500"/>
          <p14:tracePt t="49069" x="5632450" y="4762500"/>
          <p14:tracePt t="49086" x="5626100" y="4768850"/>
          <p14:tracePt t="49105" x="5619750" y="4781550"/>
          <p14:tracePt t="49123" x="5613400" y="4787900"/>
          <p14:tracePt t="49141" x="5607050" y="4787900"/>
          <p14:tracePt t="49276" x="5613400" y="4787900"/>
          <p14:tracePt t="49301" x="5619750" y="4787900"/>
          <p14:tracePt t="49335" x="5626100" y="4787900"/>
          <p14:tracePt t="49352" x="5632450" y="4787900"/>
          <p14:tracePt t="49370" x="5664200" y="4794250"/>
          <p14:tracePt t="49387" x="5727700" y="4794250"/>
          <p14:tracePt t="49404" x="5765800" y="4794250"/>
          <p14:tracePt t="49425" x="5810250" y="4794250"/>
          <p14:tracePt t="49443" x="5835650" y="4794250"/>
          <p14:tracePt t="49461" x="5848350" y="4794250"/>
          <p14:tracePt t="49481" x="5861050" y="4787900"/>
          <p14:tracePt t="49522" x="5873750" y="4787900"/>
          <p14:tracePt t="49539" x="5880100" y="4787900"/>
          <p14:tracePt t="49562" x="5886450" y="4787900"/>
          <p14:tracePt t="49590" x="5886450" y="4781550"/>
          <p14:tracePt t="49607" x="5892800" y="4781550"/>
          <p14:tracePt t="49917" x="5899150" y="4781550"/>
          <p14:tracePt t="49934" x="5905500" y="4781550"/>
          <p14:tracePt t="49951" x="5911850" y="4781550"/>
          <p14:tracePt t="49969" x="5918200" y="4781550"/>
          <p14:tracePt t="49988" x="5930900" y="4781550"/>
          <p14:tracePt t="50191" x="5937250" y="4781550"/>
          <p14:tracePt t="50480" x="5943600" y="4781550"/>
          <p14:tracePt t="50543" x="5949950" y="4781550"/>
          <p14:tracePt t="50599" x="5956300" y="4781550"/>
          <p14:tracePt t="50619" x="5956300" y="4787900"/>
          <p14:tracePt t="50651" x="5962650" y="4787900"/>
          <p14:tracePt t="50668" x="5975350" y="4787900"/>
          <p14:tracePt t="50685" x="6013450" y="4794250"/>
          <p14:tracePt t="50704" x="6070600" y="4794250"/>
          <p14:tracePt t="50726" x="6127750" y="4794250"/>
          <p14:tracePt t="50746" x="6146800" y="4794250"/>
          <p14:tracePt t="50763" x="6159500" y="4794250"/>
          <p14:tracePt t="50780" x="6172200" y="4794250"/>
          <p14:tracePt t="50821" x="6178550" y="4794250"/>
          <p14:tracePt t="50837" x="6184900" y="4794250"/>
          <p14:tracePt t="50854" x="6191250" y="4794250"/>
          <p14:tracePt t="50884" x="6197600" y="4794250"/>
          <p14:tracePt t="50902" x="6216650" y="4794250"/>
          <p14:tracePt t="50919" x="6242050" y="4794250"/>
          <p14:tracePt t="50942" x="6280150" y="4800600"/>
          <p14:tracePt t="50958" x="6337300" y="4800600"/>
          <p14:tracePt t="50982" x="6438900" y="4806950"/>
          <p14:tracePt t="51000" x="6477000" y="4813300"/>
          <p14:tracePt t="51024" x="6540500" y="4813300"/>
          <p14:tracePt t="51041" x="6565900" y="4813300"/>
          <p14:tracePt t="51050" x="6584950" y="4813300"/>
          <p14:tracePt t="51065" x="6597650" y="4813300"/>
          <p14:tracePt t="51086" x="6604000" y="4813300"/>
          <p14:tracePt t="51106" x="6616700" y="4813300"/>
          <p14:tracePt t="51123" x="6623050" y="4813300"/>
          <p14:tracePt t="51159" x="6629400" y="4813300"/>
          <p14:tracePt t="51178" x="6661150" y="4794250"/>
          <p14:tracePt t="51195" x="6661150" y="4800600"/>
          <p14:tracePt t="51448" x="6762750" y="4800600"/>
          <p14:tracePt t="51465" x="6978650" y="4787900"/>
          <p14:tracePt t="51483" x="7175500" y="4775200"/>
          <p14:tracePt t="51504" x="7270750" y="4768850"/>
          <p14:tracePt t="51521" x="7321550" y="4768850"/>
          <p14:tracePt t="51538" x="7372350" y="4768850"/>
          <p14:tracePt t="51547" x="7385050" y="4768850"/>
          <p14:tracePt t="51552" x="7404100" y="4768850"/>
          <p14:tracePt t="51559" x="7423150" y="4768850"/>
          <p14:tracePt t="51575" x="7467600" y="4768850"/>
          <p14:tracePt t="51597" x="7524750" y="4768850"/>
          <p14:tracePt t="51612" x="7575550" y="4768850"/>
          <p14:tracePt t="51625" x="7626350" y="4768850"/>
          <p14:tracePt t="51644" x="7702550" y="4768850"/>
          <p14:tracePt t="51659" x="7740650" y="4768850"/>
          <p14:tracePt t="51678" x="7816850" y="4768850"/>
          <p14:tracePt t="51692" x="7861300" y="4768850"/>
          <p14:tracePt t="51709" x="7899400" y="4781550"/>
          <p14:tracePt t="51725" x="7962900" y="4794250"/>
          <p14:tracePt t="51742" x="7994650" y="4794250"/>
          <p14:tracePt t="51759" x="8026400" y="4794250"/>
          <p14:tracePt t="51775" x="8058150" y="4794250"/>
          <p14:tracePt t="51792" x="8070850" y="4794250"/>
          <p14:tracePt t="51809" x="8077200" y="4794250"/>
          <p14:tracePt t="51825" x="8083550" y="4794250"/>
          <p14:tracePt t="51846" x="8089900" y="4794250"/>
          <p14:tracePt t="51861" x="8102600" y="4794250"/>
          <p14:tracePt t="51880" x="8108950" y="4794250"/>
          <p14:tracePt t="51892" x="8140700" y="4800600"/>
          <p14:tracePt t="51909" x="8172450" y="4806950"/>
          <p14:tracePt t="51925" x="8185150" y="4806950"/>
          <p14:tracePt t="51944" x="8210550" y="4806950"/>
          <p14:tracePt t="51959" x="8229600" y="4813300"/>
          <p14:tracePt t="51977" x="8248650" y="4813300"/>
          <p14:tracePt t="51992" x="8261350" y="4813300"/>
          <p14:tracePt t="52009" x="8267700" y="4813300"/>
          <p14:tracePt t="52025" x="8280400" y="4813300"/>
          <p14:tracePt t="52042" x="8299450" y="4813300"/>
          <p14:tracePt t="52050" x="8324850" y="4813300"/>
          <p14:tracePt t="52060" x="8356600" y="4800600"/>
          <p14:tracePt t="52075" x="8362950" y="4800600"/>
          <p14:tracePt t="52340" x="8426450" y="4787900"/>
          <p14:tracePt t="52348" x="8515350" y="4781550"/>
          <p14:tracePt t="52358" x="8674100" y="4762500"/>
          <p14:tracePt t="52377" x="8763000" y="4749800"/>
          <p14:tracePt t="52394" x="8807450" y="4749800"/>
          <p14:tracePt t="52409" x="8851900" y="4749800"/>
          <p14:tracePt t="52425" x="8870950" y="4749800"/>
          <p14:tracePt t="52446" x="8883650" y="4749800"/>
          <p14:tracePt t="52459" x="8909050" y="4749800"/>
          <p14:tracePt t="52475" x="8959850" y="4749800"/>
          <p14:tracePt t="52492" x="9048750" y="4768850"/>
          <p14:tracePt t="52508" x="9105900" y="4781550"/>
          <p14:tracePt t="52528" x="9156700" y="4781550"/>
          <p14:tracePt t="52542" x="9169400" y="4781550"/>
          <p14:tracePt t="52558" x="9182100" y="4781550"/>
          <p14:tracePt t="52575" x="9188450" y="4781550"/>
          <p14:tracePt t="52592" x="9194800" y="4781550"/>
          <p14:tracePt t="52609" x="9201150" y="4781550"/>
          <p14:tracePt t="52652" x="9207500" y="4781550"/>
          <p14:tracePt t="52701" x="9213850" y="4781550"/>
          <p14:tracePt t="52777" x="9220200" y="4787900"/>
          <p14:tracePt t="52787" x="9232900" y="4787900"/>
          <p14:tracePt t="52792" x="9232900" y="4794250"/>
          <p14:tracePt t="52808" x="9251950" y="4800600"/>
          <p14:tracePt t="52825" x="9271000" y="4800600"/>
          <p14:tracePt t="52842" x="9296400" y="4806950"/>
          <p14:tracePt t="52864" x="9334500" y="4813300"/>
          <p14:tracePt t="52877" x="9372600" y="4819650"/>
          <p14:tracePt t="52892" x="9398000" y="4826000"/>
          <p14:tracePt t="52909" x="9417050" y="4826000"/>
          <p14:tracePt t="52925" x="9429750" y="4826000"/>
          <p14:tracePt t="52947" x="9442450" y="4826000"/>
          <p14:tracePt t="52958" x="9455150" y="4832350"/>
          <p14:tracePt t="52994" x="9467850" y="4832350"/>
          <p14:tracePt t="53008" x="9474200" y="4832350"/>
          <p14:tracePt t="53316" x="9474200" y="4838700"/>
          <p14:tracePt t="53355" x="9467850" y="4845050"/>
          <p14:tracePt t="53368" x="9461500" y="4845050"/>
          <p14:tracePt t="53379" x="9461500" y="4851400"/>
          <p14:tracePt t="53382" x="9455150" y="4851400"/>
          <p14:tracePt t="53403" x="9448800" y="4851400"/>
          <p14:tracePt t="53427" x="9448800" y="4857750"/>
          <p14:tracePt t="53430" x="9442450" y="4857750"/>
          <p14:tracePt t="53480" x="9436100" y="4857750"/>
          <p14:tracePt t="53504" x="9436100" y="4864100"/>
          <p14:tracePt t="53525" x="9429750" y="4864100"/>
          <p14:tracePt t="53535" x="9423400" y="4864100"/>
          <p14:tracePt t="53557" x="9417050" y="4864100"/>
          <p14:tracePt t="53566" x="9417050" y="4870450"/>
          <p14:tracePt t="53575" x="9410700" y="4870450"/>
          <p14:tracePt t="53591" x="9359900" y="4902200"/>
          <p14:tracePt t="53608" x="9347200" y="4908550"/>
          <p14:tracePt t="53626" x="9334500" y="4921250"/>
          <p14:tracePt t="53642" x="9328150" y="4921250"/>
          <p14:tracePt t="53658" x="9321800" y="4921250"/>
          <p14:tracePt t="53675" x="9315450" y="4921250"/>
          <p14:tracePt t="53692" x="9309100" y="4921250"/>
          <p14:tracePt t="53905" x="9315450" y="4921250"/>
          <p14:tracePt t="53932" x="9321800" y="4921250"/>
          <p14:tracePt t="53947" x="9321800" y="4914900"/>
          <p14:tracePt t="53952" x="9328150" y="4914900"/>
          <p14:tracePt t="53968" x="9328150" y="4908550"/>
          <p14:tracePt t="54489" x="9334500" y="4908550"/>
          <p14:tracePt t="54506" x="9334500" y="4902200"/>
          <p14:tracePt t="54519" x="9340850" y="4895850"/>
          <p14:tracePt t="54531" x="9347200" y="4889500"/>
          <p14:tracePt t="54545" x="9372600" y="4876800"/>
          <p14:tracePt t="54558" x="9429750" y="4851400"/>
          <p14:tracePt t="54575" x="9575800" y="4768850"/>
          <p14:tracePt t="54596" x="9607550" y="4756150"/>
          <p14:tracePt t="54608" x="9607550" y="4749800"/>
          <p14:tracePt t="54624" x="9613900" y="4749800"/>
          <p14:tracePt t="54641" x="9620250" y="4743450"/>
          <p14:tracePt t="54658" x="9620250" y="4737100"/>
          <p14:tracePt t="54678" x="9620250" y="4724400"/>
          <p14:tracePt t="54712" x="9620250" y="4718050"/>
          <p14:tracePt t="54733" x="9620250" y="4711700"/>
          <p14:tracePt t="54747" x="9620250" y="4705350"/>
          <p14:tracePt t="54761" x="9620250" y="4699000"/>
          <p14:tracePt t="54774" x="9620250" y="4692650"/>
          <p14:tracePt t="54795" x="9620250" y="4686300"/>
          <p14:tracePt t="54811" x="9626600" y="4686300"/>
          <p14:tracePt t="54824" x="9696450" y="4616450"/>
          <p14:tracePt t="54844" x="9823450" y="4489450"/>
          <p14:tracePt t="54858" x="9867900" y="4425950"/>
          <p14:tracePt t="54879" x="9874250" y="4419600"/>
          <p14:tracePt t="54893" x="9874250" y="4413250"/>
          <p14:tracePt t="54924" x="9874250" y="4406900"/>
          <p14:tracePt t="54941" x="9874250" y="4394200"/>
          <p14:tracePt t="55038" x="9867900" y="4394200"/>
          <p14:tracePt t="55053" x="9861550" y="4394200"/>
          <p14:tracePt t="55069" x="9861550" y="4400550"/>
          <p14:tracePt t="55082" x="9861550" y="4406900"/>
          <p14:tracePt t="55087" x="9855200" y="4406900"/>
          <p14:tracePt t="55101" x="9855200" y="4413250"/>
          <p14:tracePt t="55122" x="9848850" y="4413250"/>
          <p14:tracePt t="55129" x="9848850" y="4419600"/>
          <p14:tracePt t="55143" x="9842500" y="4425950"/>
          <p14:tracePt t="55158" x="9836150" y="4425950"/>
          <p14:tracePt t="55174" x="9829800" y="4432300"/>
          <p14:tracePt t="55193" x="9823450" y="4451350"/>
          <p14:tracePt t="55208" x="9779000" y="4489450"/>
          <p14:tracePt t="55227" x="9747250" y="4514850"/>
          <p14:tracePt t="55241" x="9734550" y="4527550"/>
          <p14:tracePt t="55258" x="9721850" y="4533900"/>
          <p14:tracePt t="55274" x="9715500" y="4546600"/>
          <p14:tracePt t="55311" x="9709150" y="4552950"/>
          <p14:tracePt t="55324" x="9702800" y="4559300"/>
          <p14:tracePt t="55341" x="9696450" y="4565650"/>
          <p14:tracePt t="55358" x="9664700" y="4629150"/>
          <p14:tracePt t="55376" x="9639300" y="4654550"/>
          <p14:tracePt t="55394" x="9639300" y="4660900"/>
          <p14:tracePt t="55408" x="9632950" y="4673600"/>
          <p14:tracePt t="55424" x="9626600" y="4673600"/>
          <p14:tracePt t="55447" x="9626600" y="4679950"/>
          <p14:tracePt t="55457" x="9626600" y="4686300"/>
          <p14:tracePt t="55474" x="9626600" y="4692650"/>
          <p14:tracePt t="55494" x="9620250" y="4711700"/>
          <p14:tracePt t="55508" x="9607550" y="4743450"/>
          <p14:tracePt t="55526" x="9601200" y="4756150"/>
          <p14:tracePt t="55541" x="9601200" y="4768850"/>
          <p14:tracePt t="55558" x="9594850" y="4775200"/>
          <p14:tracePt t="55574" x="9594850" y="4787900"/>
          <p14:tracePt t="55616" x="9594850" y="4794250"/>
          <p14:tracePt t="55624" x="9594850" y="4800600"/>
          <p14:tracePt t="55651" x="9594850" y="4806950"/>
          <p14:tracePt t="55679" x="9594850" y="4813300"/>
          <p14:tracePt t="55699" x="9594850" y="4819650"/>
          <p14:tracePt t="55706" x="9594850" y="4826000"/>
          <p14:tracePt t="55728" x="9588500" y="4832350"/>
          <p14:tracePt t="55737" x="9588500" y="4845050"/>
          <p14:tracePt t="55741" x="9588500" y="4851400"/>
          <p14:tracePt t="55757" x="9588500" y="4864100"/>
          <p14:tracePt t="55777" x="9588500" y="4870450"/>
          <p14:tracePt t="55791" x="9588500" y="4876800"/>
          <p14:tracePt t="55807" x="9588500" y="4883150"/>
          <p14:tracePt t="55824" x="9582150" y="4902200"/>
          <p14:tracePt t="55841" x="9575800" y="4908550"/>
          <p14:tracePt t="55858" x="9575800" y="4921250"/>
          <p14:tracePt t="55874" x="9569450" y="4933950"/>
          <p14:tracePt t="55891" x="9569450" y="4940300"/>
          <p14:tracePt t="55929" x="9563100" y="4946650"/>
          <p14:tracePt t="55944" x="9563100" y="4953000"/>
          <p14:tracePt t="55974" x="9556750" y="4953000"/>
          <p14:tracePt t="55991" x="9556750" y="4959350"/>
          <p14:tracePt t="56023" x="9556750" y="4965700"/>
          <p14:tracePt t="56028" x="9550400" y="4965700"/>
          <p14:tracePt t="56041" x="9518650" y="4997450"/>
          <p14:tracePt t="56057" x="9467850" y="5029200"/>
          <p14:tracePt t="56076" x="9442450" y="5048250"/>
          <p14:tracePt t="56091" x="9429750" y="5054600"/>
          <p14:tracePt t="56107" x="9429750" y="5060950"/>
          <p14:tracePt t="56124" x="9423400" y="5060950"/>
          <p14:tracePt t="56141" x="9417050" y="5060950"/>
          <p14:tracePt t="56160" x="9404350" y="5060950"/>
          <p14:tracePt t="56224" x="9398000" y="5060950"/>
          <p14:tracePt t="56473" x="9404350" y="5060950"/>
          <p14:tracePt t="56490" x="9410700" y="5060950"/>
          <p14:tracePt t="56507" x="9417050" y="5060950"/>
          <p14:tracePt t="56524" x="9423400" y="5060950"/>
          <p14:tracePt t="56534" x="9429750" y="5060950"/>
          <p14:tracePt t="56543" x="9442450" y="5067300"/>
          <p14:tracePt t="56557" x="9467850" y="5073650"/>
          <p14:tracePt t="56574" x="9486900" y="5073650"/>
          <p14:tracePt t="56591" x="9505950" y="5086350"/>
          <p14:tracePt t="56607" x="9518650" y="5086350"/>
          <p14:tracePt t="56627" x="9531350" y="5086350"/>
          <p14:tracePt t="56641" x="9537700" y="5086350"/>
          <p14:tracePt t="56702" x="9537700" y="5092700"/>
          <p14:tracePt t="56744" x="9537700" y="5099050"/>
          <p14:tracePt t="56772" x="9531350" y="5099050"/>
          <p14:tracePt t="56787" x="9525000" y="5099050"/>
          <p14:tracePt t="56806" x="9518650" y="5099050"/>
          <p14:tracePt t="56820" x="9512300" y="5099050"/>
          <p14:tracePt t="56827" x="9505950" y="5099050"/>
          <p14:tracePt t="56842" x="9505950" y="5092700"/>
          <p14:tracePt t="56857" x="9493250" y="5092700"/>
          <p14:tracePt t="56878" x="9328150" y="5092700"/>
          <p14:tracePt t="56890" x="9258300" y="5092700"/>
          <p14:tracePt t="56907" x="9232900" y="5092700"/>
          <p14:tracePt t="56924" x="9213850" y="5092700"/>
          <p14:tracePt t="56959" x="9207500" y="5086350"/>
          <p14:tracePt t="56974" x="9201150" y="5086350"/>
          <p14:tracePt t="56990" x="9194800" y="5086350"/>
          <p14:tracePt t="57084" x="9201150" y="5086350"/>
          <p14:tracePt t="57106" x="9207500" y="5086350"/>
          <p14:tracePt t="57133" x="9213850" y="5086350"/>
          <p14:tracePt t="57154" x="9220200" y="5086350"/>
          <p14:tracePt t="57169" x="9226550" y="5086350"/>
          <p14:tracePt t="57183" x="9232900" y="5086350"/>
          <p14:tracePt t="57196" x="9239250" y="5086350"/>
          <p14:tracePt t="57210" x="9245600" y="5086350"/>
          <p14:tracePt t="57217" x="9251950" y="5086350"/>
          <p14:tracePt t="57225" x="9264650" y="5086350"/>
          <p14:tracePt t="57240" x="9315450" y="5092700"/>
          <p14:tracePt t="57258" x="9391650" y="5111750"/>
          <p14:tracePt t="57274" x="9442450" y="5124450"/>
          <p14:tracePt t="57290" x="9474200" y="5130800"/>
          <p14:tracePt t="57307" x="9499600" y="5130800"/>
          <p14:tracePt t="57324" x="9512300" y="5137150"/>
          <p14:tracePt t="57343" x="9525000" y="5137150"/>
          <p14:tracePt t="57357" x="9531350" y="5137150"/>
          <p14:tracePt t="57390" x="9544050" y="5137150"/>
          <p14:tracePt t="57407" x="9550400" y="5137150"/>
          <p14:tracePt t="57443" x="9556750" y="5137150"/>
          <p14:tracePt t="57572" x="9550400" y="5137150"/>
          <p14:tracePt t="57586" x="9544050" y="5137150"/>
          <p14:tracePt t="57600" x="9537700" y="5137150"/>
          <p14:tracePt t="57621" x="9531350" y="5137150"/>
          <p14:tracePt t="57634" x="9525000" y="5143500"/>
          <p14:tracePt t="57669" x="9518650" y="5143500"/>
          <p14:tracePt t="57683" x="9512300" y="5143500"/>
          <p14:tracePt t="57693" x="9505950" y="5143500"/>
          <p14:tracePt t="57706" x="9499600" y="5143500"/>
          <p14:tracePt t="57717" x="9493250" y="5143500"/>
          <p14:tracePt t="57731" x="9486900" y="5143500"/>
          <p14:tracePt t="57756" x="9480550" y="5143500"/>
          <p14:tracePt t="57760" x="9461500" y="5143500"/>
          <p14:tracePt t="57774" x="9385300" y="5143500"/>
          <p14:tracePt t="57790" x="9321800" y="5149850"/>
          <p14:tracePt t="57808" x="9290050" y="5149850"/>
          <p14:tracePt t="57840" x="9283700" y="5149850"/>
          <p14:tracePt t="57857" x="9277350" y="5149850"/>
          <p14:tracePt t="57895" x="9283700" y="5149850"/>
          <p14:tracePt t="57928" x="9290050" y="5149850"/>
          <p14:tracePt t="57944" x="9296400" y="5149850"/>
          <p14:tracePt t="57948" x="9302750" y="5149850"/>
          <p14:tracePt t="57957" x="9309100" y="5149850"/>
          <p14:tracePt t="57976" x="9391650" y="5181600"/>
          <p14:tracePt t="57993" x="9455150" y="5194300"/>
          <p14:tracePt t="58007" x="9512300" y="5207000"/>
          <p14:tracePt t="58023" x="9575800" y="5219700"/>
          <p14:tracePt t="58040" x="9582150" y="5219700"/>
          <p14:tracePt t="58060" x="9594850" y="5219700"/>
          <p14:tracePt t="58073" x="9601200" y="5219700"/>
          <p14:tracePt t="58090" x="9607550" y="5219700"/>
          <p14:tracePt t="58320" x="9607550" y="5226050"/>
          <p14:tracePt t="58372" x="9607550" y="5232400"/>
          <p14:tracePt t="58399" x="9601200" y="5232400"/>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Velocity </a:t>
            </a:r>
            <a:endParaRPr lang="en-US" baseline="30000" dirty="0"/>
          </a:p>
        </p:txBody>
      </p:sp>
      <p:sp>
        <p:nvSpPr>
          <p:cNvPr id="4" name="Content Placeholder 3">
            <a:extLst>
              <a:ext uri="{FF2B5EF4-FFF2-40B4-BE49-F238E27FC236}">
                <a16:creationId xmlns:a16="http://schemas.microsoft.com/office/drawing/2014/main" id="{C3829D37-3B21-4CC9-B074-2186A94280F4}"/>
              </a:ext>
            </a:extLst>
          </p:cNvPr>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en-US" sz="2000" b="1" dirty="0"/>
              <a:t>i.e. As per Velocity chart, 98% Sulfuric Acid has a recommended velocity range for carbon steel material between 0.6 m/s up to 0.9 m/s</a:t>
            </a:r>
          </a:p>
        </p:txBody>
      </p:sp>
      <p:sp>
        <p:nvSpPr>
          <p:cNvPr id="12" name="Footer Placeholder 11">
            <a:extLst>
              <a:ext uri="{FF2B5EF4-FFF2-40B4-BE49-F238E27FC236}">
                <a16:creationId xmlns:a16="http://schemas.microsoft.com/office/drawing/2014/main" id="{1CFFA154-B41F-4C89-B38E-70B8966AC195}"/>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1" name="Slide Number Placeholder 10">
            <a:extLst>
              <a:ext uri="{FF2B5EF4-FFF2-40B4-BE49-F238E27FC236}">
                <a16:creationId xmlns:a16="http://schemas.microsoft.com/office/drawing/2014/main" id="{A6ECEC3A-E51D-489E-A6D2-E4D8615EA00A}"/>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10" name="Content Placeholder 5">
            <a:extLst>
              <a:ext uri="{FF2B5EF4-FFF2-40B4-BE49-F238E27FC236}">
                <a16:creationId xmlns:a16="http://schemas.microsoft.com/office/drawing/2014/main" id="{5E3527A6-FF00-4BC9-94E3-FB287A844290}"/>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t="47022"/>
          <a:stretch/>
        </p:blipFill>
        <p:spPr>
          <a:xfrm>
            <a:off x="457200" y="2874821"/>
            <a:ext cx="6314554" cy="2687779"/>
          </a:xfrm>
          <a:prstGeom prst="rect">
            <a:avLst/>
          </a:prstGeom>
        </p:spPr>
      </p:pic>
      <p:pic>
        <p:nvPicPr>
          <p:cNvPr id="3" name="Picture 2"/>
          <p:cNvPicPr>
            <a:picLocks noChangeAspect="1"/>
          </p:cNvPicPr>
          <p:nvPr/>
        </p:nvPicPr>
        <p:blipFill>
          <a:blip r:embed="rId4"/>
          <a:stretch>
            <a:fillRect/>
          </a:stretch>
        </p:blipFill>
        <p:spPr>
          <a:xfrm>
            <a:off x="7315200" y="2308991"/>
            <a:ext cx="1604382" cy="3779072"/>
          </a:xfrm>
          <a:prstGeom prst="rect">
            <a:avLst/>
          </a:prstGeom>
        </p:spPr>
      </p:pic>
    </p:spTree>
    <p:extLst>
      <p:ext uri="{BB962C8B-B14F-4D97-AF65-F5344CB8AC3E}">
        <p14:creationId xmlns:p14="http://schemas.microsoft.com/office/powerpoint/2010/main" val="3258960022"/>
      </p:ext>
    </p:extLst>
  </p:cSld>
  <p:clrMapOvr>
    <a:masterClrMapping/>
  </p:clrMapOvr>
  <mc:AlternateContent xmlns:mc="http://schemas.openxmlformats.org/markup-compatibility/2006" xmlns:p14="http://schemas.microsoft.com/office/powerpoint/2010/main">
    <mc:Choice Requires="p14">
      <p:transition spd="slow" p14:dur="2000" advTm="59634"/>
    </mc:Choice>
    <mc:Fallback xmlns="">
      <p:transition spd="slow" advTm="59634"/>
    </mc:Fallback>
  </mc:AlternateContent>
  <p:timing>
    <p:tnLst>
      <p:par>
        <p:cTn id="1" dur="indefinite" restart="never" nodeType="tmRoot"/>
      </p:par>
    </p:tnLst>
  </p:timing>
  <p:extLst mod="1">
    <p:ext uri="{3A86A75C-4F4B-4683-9AE1-C65F6400EC91}">
      <p14:laserTraceLst xmlns:p14="http://schemas.microsoft.com/office/powerpoint/2010/main">
        <p14:tracePtLst>
          <p14:tracePt t="8107" x="9582150" y="5245100"/>
          <p14:tracePt t="8110" x="9550400" y="5270500"/>
          <p14:tracePt t="8117" x="9531350" y="5283200"/>
          <p14:tracePt t="8134" x="9493250" y="5302250"/>
          <p14:tracePt t="8151" x="9486900" y="5314950"/>
          <p14:tracePt t="8167" x="9480550" y="5321300"/>
          <p14:tracePt t="8184" x="9474200" y="5327650"/>
          <p14:tracePt t="8201" x="9467850" y="5334000"/>
          <p14:tracePt t="8219" x="9461500" y="5340350"/>
          <p14:tracePt t="8236" x="9429750" y="5403850"/>
          <p14:tracePt t="8251" x="9385300" y="5486400"/>
          <p14:tracePt t="8267" x="9321800" y="5600700"/>
          <p14:tracePt t="8284" x="9239250" y="5734050"/>
          <p14:tracePt t="8301" x="9213850" y="5772150"/>
          <p14:tracePt t="8320" x="9194800" y="5810250"/>
          <p14:tracePt t="8334" x="9188450" y="5816600"/>
          <p14:tracePt t="8351" x="9188450" y="5822950"/>
          <p14:tracePt t="8368" x="9156700" y="5861050"/>
          <p14:tracePt t="8384" x="9124950" y="5899150"/>
          <p14:tracePt t="8404" x="9074150" y="5975350"/>
          <p14:tracePt t="8419" x="9055100" y="5994400"/>
          <p14:tracePt t="8434" x="9048750" y="6007100"/>
          <p14:tracePt t="8452" x="9042400" y="6013450"/>
          <p14:tracePt t="8467" x="9036050" y="6019800"/>
          <p14:tracePt t="8486" x="9029700" y="6026150"/>
          <p14:tracePt t="8500" x="9023350" y="6032500"/>
          <p14:tracePt t="8518" x="9017000" y="6032500"/>
          <p14:tracePt t="8534" x="9010650" y="6038850"/>
          <p14:tracePt t="8564" x="9004300" y="6038850"/>
          <p14:tracePt t="8578" x="8997950" y="6038850"/>
          <p14:tracePt t="8593" x="8991600" y="6038850"/>
          <p14:tracePt t="8643" x="8991600" y="6032500"/>
          <p14:tracePt t="8656" x="8985250" y="6026150"/>
          <p14:tracePt t="8670" x="8985250" y="6019800"/>
          <p14:tracePt t="8674" x="8978900" y="6019800"/>
          <p14:tracePt t="8689" x="8978900" y="6013450"/>
          <p14:tracePt t="8700" x="8972550" y="6000750"/>
          <p14:tracePt t="8720" x="8934450" y="5975350"/>
          <p14:tracePt t="8734" x="8864600" y="5924550"/>
          <p14:tracePt t="8750" x="8743950" y="5848350"/>
          <p14:tracePt t="8767" x="8699500" y="5810250"/>
          <p14:tracePt t="8786" x="8604250" y="5734050"/>
          <p14:tracePt t="8800" x="8502650" y="5657850"/>
          <p14:tracePt t="8817" x="8362950" y="5581650"/>
          <p14:tracePt t="8834" x="8115300" y="5448300"/>
          <p14:tracePt t="8851" x="7981950" y="5378450"/>
          <p14:tracePt t="8872" x="7785100" y="5283200"/>
          <p14:tracePt t="8884" x="7639050" y="5213350"/>
          <p14:tracePt t="8901" x="7486650" y="5143500"/>
          <p14:tracePt t="8919" x="7213600" y="5054600"/>
          <p14:tracePt t="8936" x="7016750" y="4991100"/>
          <p14:tracePt t="8951" x="6845300" y="4953000"/>
          <p14:tracePt t="8968" x="6661150" y="4902200"/>
          <p14:tracePt t="8984" x="6591300" y="4889500"/>
          <p14:tracePt t="8990" x="6565900" y="4889500"/>
          <p14:tracePt t="9000" x="6534150" y="4889500"/>
          <p14:tracePt t="9017" x="6508750" y="4889500"/>
          <p14:tracePt t="9034" x="6502400" y="4883150"/>
          <p14:tracePt t="9377" x="6426200" y="4845050"/>
          <p14:tracePt t="9384" x="6311900" y="4787900"/>
          <p14:tracePt t="9390" x="6203950" y="4749800"/>
          <p14:tracePt t="9402" x="6089650" y="4718050"/>
          <p14:tracePt t="9421" x="5822950" y="4635500"/>
          <p14:tracePt t="9434" x="5676900" y="4584700"/>
          <p14:tracePt t="9450" x="5480050" y="4533900"/>
          <p14:tracePt t="9467" x="5194300" y="4432300"/>
          <p14:tracePt t="9484" x="5035550" y="4381500"/>
          <p14:tracePt t="9490" x="4953000" y="4362450"/>
          <p14:tracePt t="9502" x="4832350" y="4330700"/>
          <p14:tracePt t="9517" x="4775200" y="4318000"/>
          <p14:tracePt t="9534" x="4724400" y="4311650"/>
          <p14:tracePt t="9550" x="4667250" y="4298950"/>
          <p14:tracePt t="9567" x="4629150" y="4292600"/>
          <p14:tracePt t="9583" x="4603750" y="4286250"/>
          <p14:tracePt t="9600" x="4591050" y="4279900"/>
          <p14:tracePt t="9617" x="4584700" y="4273550"/>
          <p14:tracePt t="9650" x="4584700" y="4260850"/>
          <p14:tracePt t="9667" x="4584700" y="4254500"/>
          <p14:tracePt t="9687" x="4584700" y="4248150"/>
          <p14:tracePt t="9724" x="4591050" y="4248150"/>
          <p14:tracePt t="9816" x="4597400" y="4248150"/>
          <p14:tracePt t="9829" x="4603750" y="4254500"/>
          <p14:tracePt t="9837" x="4603750" y="4260850"/>
          <p14:tracePt t="9850" x="4610100" y="4267200"/>
          <p14:tracePt t="9867" x="4616450" y="4279900"/>
          <p14:tracePt t="9883" x="4616450" y="4292600"/>
          <p14:tracePt t="9900" x="4616450" y="4298950"/>
          <p14:tracePt t="9920" x="4616450" y="4311650"/>
          <p14:tracePt t="9936" x="4616450" y="4318000"/>
          <p14:tracePt t="9950" x="4610100" y="4343400"/>
          <p14:tracePt t="9972" x="4521200" y="4425950"/>
          <p14:tracePt t="9983" x="4476750" y="4445000"/>
          <p14:tracePt t="10000" x="4457700" y="4457700"/>
          <p14:tracePt t="10033" x="4451350" y="4457700"/>
          <p14:tracePt t="10051" x="4445000" y="4457700"/>
          <p14:tracePt t="10067" x="4438650" y="4457700"/>
          <p14:tracePt t="10083" x="4432300" y="4457700"/>
          <p14:tracePt t="10191" x="4438650" y="4457700"/>
          <p14:tracePt t="10212" x="4445000" y="4457700"/>
          <p14:tracePt t="10219" x="4451350" y="4457700"/>
          <p14:tracePt t="10237" x="4457700" y="4457700"/>
          <p14:tracePt t="14498" x="4445000" y="4457700"/>
          <p14:tracePt t="14505" x="4425950" y="4457700"/>
          <p14:tracePt t="14515" x="4406900" y="4457700"/>
          <p14:tracePt t="14535" x="4318000" y="4457700"/>
          <p14:tracePt t="14549" x="4235450" y="4457700"/>
          <p14:tracePt t="14566" x="4121150" y="4470400"/>
          <p14:tracePt t="14582" x="3911600" y="4508500"/>
          <p14:tracePt t="14599" x="3778250" y="4527550"/>
          <p14:tracePt t="14617" x="3619500" y="4540250"/>
          <p14:tracePt t="14632" x="3543300" y="4552950"/>
          <p14:tracePt t="14649" x="3467100" y="4565650"/>
          <p14:tracePt t="14667" x="3371850" y="4591050"/>
          <p14:tracePt t="14682" x="3302000" y="4603750"/>
          <p14:tracePt t="14701" x="3232150" y="4610100"/>
          <p14:tracePt t="14715" x="3194050" y="4616450"/>
          <p14:tracePt t="14732" x="3175000" y="4616450"/>
          <p14:tracePt t="14748" x="3168650" y="4616450"/>
          <p14:tracePt t="14765" x="3162300" y="4616450"/>
          <p14:tracePt t="14856" x="3168650" y="4616450"/>
          <p14:tracePt t="14871" x="3168650" y="4610100"/>
          <p14:tracePt t="14890" x="3175000" y="4603750"/>
          <p14:tracePt t="14904" x="3181350" y="4597400"/>
          <p14:tracePt t="14920" x="3187700" y="4597400"/>
          <p14:tracePt t="14923" x="3187700" y="4591050"/>
          <p14:tracePt t="14938" x="3194050" y="4584700"/>
          <p14:tracePt t="14953" x="3206750" y="4584700"/>
          <p14:tracePt t="14965" x="3213100" y="4578350"/>
          <p14:tracePt t="14982" x="3232150" y="4572000"/>
          <p14:tracePt t="14989" x="3244850" y="4565650"/>
          <p14:tracePt t="14998" x="3282950" y="4540250"/>
          <p14:tracePt t="15015" x="3327400" y="4521200"/>
          <p14:tracePt t="15036" x="3409950" y="4489450"/>
          <p14:tracePt t="15049" x="3448050" y="4464050"/>
          <p14:tracePt t="15065" x="3473450" y="4451350"/>
          <p14:tracePt t="15082" x="3486150" y="4445000"/>
          <p14:tracePt t="15099" x="3486150" y="4438650"/>
          <p14:tracePt t="15116" x="3492500" y="4432300"/>
          <p14:tracePt t="15132" x="3498850" y="4425950"/>
          <p14:tracePt t="15180" x="3505200" y="4425950"/>
          <p14:tracePt t="15222" x="3511550" y="4425950"/>
          <p14:tracePt t="15320" x="3511550" y="4419600"/>
          <p14:tracePt t="15343" x="3517900" y="4419600"/>
          <p14:tracePt t="15375" x="3524250" y="4413250"/>
          <p14:tracePt t="15392" x="3524250" y="4406900"/>
          <p14:tracePt t="15403" x="3530600" y="4406900"/>
          <p14:tracePt t="15410" x="3536950" y="4400550"/>
          <p14:tracePt t="15423" x="3549650" y="4394200"/>
          <p14:tracePt t="15436" x="3556000" y="4394200"/>
          <p14:tracePt t="15449" x="3562350" y="4394200"/>
          <p14:tracePt t="15465" x="3562350" y="4387850"/>
          <p14:tracePt t="15482" x="3568700" y="4387850"/>
          <p14:tracePt t="15499" x="3575050" y="4387850"/>
          <p14:tracePt t="15559" x="3581400" y="4387850"/>
          <p14:tracePt t="16078" x="3587750" y="4387850"/>
          <p14:tracePt t="16085" x="3606800" y="4387850"/>
          <p14:tracePt t="16092" x="3619500" y="4387850"/>
          <p14:tracePt t="16100" x="3632200" y="4387850"/>
          <p14:tracePt t="16115" x="3651250" y="4387850"/>
          <p14:tracePt t="16134" x="3708400" y="4368800"/>
          <p14:tracePt t="16148" x="3746500" y="4368800"/>
          <p14:tracePt t="16169" x="3790950" y="4362450"/>
          <p14:tracePt t="16185" x="3848100" y="4362450"/>
          <p14:tracePt t="16198" x="3892550" y="4362450"/>
          <p14:tracePt t="16220" x="3937000" y="4362450"/>
          <p14:tracePt t="16231" x="3968750" y="4362450"/>
          <p14:tracePt t="16248" x="3987800" y="4362450"/>
          <p14:tracePt t="16267" x="4006850" y="4362450"/>
          <p14:tracePt t="16281" x="4019550" y="4362450"/>
          <p14:tracePt t="16302" x="4038600" y="4362450"/>
          <p14:tracePt t="16315" x="4051300" y="4362450"/>
          <p14:tracePt t="16331" x="4070350" y="4362450"/>
          <p14:tracePt t="16349" x="4089400" y="4362450"/>
          <p14:tracePt t="16365" x="4102100" y="4362450"/>
          <p14:tracePt t="16381" x="4114800" y="4362450"/>
          <p14:tracePt t="16398" x="4127500" y="4362450"/>
          <p14:tracePt t="16415" x="4140200" y="4362450"/>
          <p14:tracePt t="16435" x="4146550" y="4362450"/>
          <p14:tracePt t="16448" x="4159250" y="4362450"/>
          <p14:tracePt t="16465" x="4165600" y="4362450"/>
          <p14:tracePt t="16483" x="4178300" y="4362450"/>
          <p14:tracePt t="16498" x="4191000" y="4362450"/>
          <p14:tracePt t="16516" x="4197350" y="4362450"/>
          <p14:tracePt t="16548" x="4203700" y="4362450"/>
          <p14:tracePt t="17288" x="4229100" y="4362450"/>
          <p14:tracePt t="17295" x="4254500" y="4362450"/>
          <p14:tracePt t="17303" x="4273550" y="4362450"/>
          <p14:tracePt t="17316" x="4311650" y="4368800"/>
          <p14:tracePt t="17331" x="4356100" y="4375150"/>
          <p14:tracePt t="17348" x="4394200" y="4381500"/>
          <p14:tracePt t="17364" x="4457700" y="4387850"/>
          <p14:tracePt t="17381" x="4495800" y="4394200"/>
          <p14:tracePt t="17400" x="4552950" y="4400550"/>
          <p14:tracePt t="17414" x="4572000" y="4406900"/>
          <p14:tracePt t="17431" x="4591050" y="4406900"/>
          <p14:tracePt t="17451" x="4603750" y="4406900"/>
          <p14:tracePt t="17465" x="4610100" y="4406900"/>
          <p14:tracePt t="17481" x="4622800" y="4406900"/>
          <p14:tracePt t="17514" x="4629150" y="4406900"/>
          <p14:tracePt t="17527" x="4635500" y="4406900"/>
          <p14:tracePt t="17653" x="4635500" y="4413250"/>
          <p14:tracePt t="17727" x="4635500" y="4419600"/>
          <p14:tracePt t="17764" x="4635500" y="4425950"/>
          <p14:tracePt t="17796" x="4635500" y="4432300"/>
          <p14:tracePt t="17922" x="4635500" y="4438650"/>
          <p14:tracePt t="17952" x="4629150" y="4438650"/>
          <p14:tracePt t="17972" x="4629150" y="4445000"/>
          <p14:tracePt t="17991" x="4622800" y="4445000"/>
          <p14:tracePt t="18006" x="4616450" y="4451350"/>
          <p14:tracePt t="18048" x="4610100" y="4451350"/>
          <p14:tracePt t="18110" x="4603750" y="4457700"/>
          <p14:tracePt t="18144" x="4597400" y="4464050"/>
          <p14:tracePt t="18194" x="4597400" y="4470400"/>
          <p14:tracePt t="18298" x="4591050" y="4470400"/>
          <p14:tracePt t="18318" x="4584700" y="4470400"/>
          <p14:tracePt t="18412" x="4578350" y="4470400"/>
          <p14:tracePt t="18507" x="4572000" y="4470400"/>
          <p14:tracePt t="18569" x="4565650" y="4470400"/>
          <p14:tracePt t="18618" x="4559300" y="4470400"/>
          <p14:tracePt t="18702" x="4552950" y="4470400"/>
          <p14:tracePt t="18747" x="4546600" y="4470400"/>
          <p14:tracePt t="18781" x="4540250" y="4470400"/>
          <p14:tracePt t="18834" x="4533900" y="4470400"/>
          <p14:tracePt t="18861" x="4527550" y="4470400"/>
          <p14:tracePt t="18910" x="4521200" y="4470400"/>
          <p14:tracePt t="18983" x="4514850" y="4470400"/>
          <p14:tracePt t="19029" x="4502150" y="4470400"/>
          <p14:tracePt t="19035" x="4483100" y="4476750"/>
          <p14:tracePt t="19049" x="4432300" y="4495800"/>
          <p14:tracePt t="19064" x="4406900" y="4502150"/>
          <p14:tracePt t="19081" x="4394200" y="4508500"/>
          <p14:tracePt t="19097" x="4381500" y="4508500"/>
          <p14:tracePt t="19114" x="4375150" y="4508500"/>
          <p14:tracePt t="19132" x="4368800" y="4508500"/>
          <p14:tracePt t="19164" x="4362450" y="4508500"/>
          <p14:tracePt t="19181" x="4356100" y="4508500"/>
          <p14:tracePt t="19198" x="4349750" y="4508500"/>
          <p14:tracePt t="19214" x="4343400" y="4508500"/>
          <p14:tracePt t="19231" x="4305300" y="4527550"/>
          <p14:tracePt t="19247" x="4254500" y="4533900"/>
          <p14:tracePt t="19264" x="4216400" y="4540250"/>
          <p14:tracePt t="19280" x="4210050" y="4540250"/>
          <p14:tracePt t="19297" x="4197350" y="4540250"/>
          <p14:tracePt t="19314" x="4121150" y="4565650"/>
          <p14:tracePt t="19330" x="4076700" y="4572000"/>
          <p14:tracePt t="19350" x="4064000" y="4572000"/>
          <p14:tracePt t="19364" x="4051300" y="4572000"/>
          <p14:tracePt t="19383" x="4044950" y="4572000"/>
          <p14:tracePt t="19397" x="4038600" y="4578350"/>
          <p14:tracePt t="19414" x="4032250" y="4578350"/>
          <p14:tracePt t="19431" x="4025900" y="4578350"/>
          <p14:tracePt t="19464" x="4019550" y="4578350"/>
          <p14:tracePt t="19484" x="4000500" y="4584700"/>
          <p14:tracePt t="19497" x="3924300" y="4603750"/>
          <p14:tracePt t="19518" x="3873500" y="4616450"/>
          <p14:tracePt t="19530" x="3860800" y="4616450"/>
          <p14:tracePt t="19547" x="3854450" y="4616450"/>
          <p14:tracePt t="19564" x="3848100" y="4616450"/>
          <p14:tracePt t="19580" x="3841750" y="4616450"/>
          <p14:tracePt t="19598" x="3835400" y="4616450"/>
          <p14:tracePt t="19614" x="3829050" y="4616450"/>
          <p14:tracePt t="19647" x="3822700" y="4616450"/>
          <p14:tracePt t="19675" x="3816350" y="4616450"/>
          <p14:tracePt t="19689" x="3810000" y="4616450"/>
          <p14:tracePt t="19697" x="3797300" y="4616450"/>
          <p14:tracePt t="19714" x="3759200" y="4622800"/>
          <p14:tracePt t="19730" x="3740150" y="4629150"/>
          <p14:tracePt t="19747" x="3727450" y="4629150"/>
          <p14:tracePt t="19769" x="3714750" y="4629150"/>
          <p14:tracePt t="19780" x="3708400" y="4629150"/>
          <p14:tracePt t="19815" x="3695700" y="4629150"/>
          <p14:tracePt t="19857" x="3689350" y="4629150"/>
          <p14:tracePt t="19887" x="3683000" y="4629150"/>
          <p14:tracePt t="19912" x="3670300" y="4629150"/>
          <p14:tracePt t="19919" x="3651250" y="4635500"/>
          <p14:tracePt t="19930" x="3625850" y="4648200"/>
          <p14:tracePt t="19950" x="3562350" y="4660900"/>
          <p14:tracePt t="19964" x="3549650" y="4660900"/>
          <p14:tracePt t="19980" x="3530600" y="4660900"/>
          <p14:tracePt t="20020" x="3524250" y="4660900"/>
          <p14:tracePt t="20030" x="3517900" y="4660900"/>
          <p14:tracePt t="20044" x="3511550" y="4660900"/>
          <p14:tracePt t="20086" x="3505200" y="4660900"/>
          <p14:tracePt t="20115" x="3498850" y="4660900"/>
          <p14:tracePt t="20121" x="3492500" y="4660900"/>
          <p14:tracePt t="20130" x="3492500" y="4667250"/>
          <p14:tracePt t="20149" x="3454400" y="4667250"/>
          <p14:tracePt t="20164" x="3441700" y="4667250"/>
          <p14:tracePt t="20197" x="3429000" y="4667250"/>
          <p14:tracePt t="20214" x="3422650" y="4667250"/>
          <p14:tracePt t="20231" x="3416300" y="4667250"/>
          <p14:tracePt t="20248" x="3409950" y="4667250"/>
          <p14:tracePt t="20532" x="3409950" y="4660900"/>
          <p14:tracePt t="20553" x="3409950" y="4654550"/>
          <p14:tracePt t="20562" x="3416300" y="4654550"/>
          <p14:tracePt t="20566" x="3416300" y="4648200"/>
          <p14:tracePt t="20581" x="3416300" y="4641850"/>
          <p14:tracePt t="20597" x="3422650" y="4641850"/>
          <p14:tracePt t="20616" x="3422650" y="4635500"/>
          <p14:tracePt t="20630" x="3422650" y="4629150"/>
          <p14:tracePt t="20647" x="3422650" y="4622800"/>
          <p14:tracePt t="20668" x="3422650" y="4616450"/>
          <p14:tracePt t="20685" x="3422650" y="4610100"/>
          <p14:tracePt t="20702" x="3422650" y="4603750"/>
          <p14:tracePt t="20747" x="3422650" y="4597400"/>
          <p14:tracePt t="20754" x="3422650" y="4591050"/>
          <p14:tracePt t="20764" x="3422650" y="4584700"/>
          <p14:tracePt t="20783" x="3422650" y="4572000"/>
          <p14:tracePt t="20797" x="3422650" y="4565650"/>
          <p14:tracePt t="20830" x="3416300" y="4559300"/>
          <p14:tracePt t="20847" x="3416300" y="4552950"/>
          <p14:tracePt t="20880" x="3409950" y="4552950"/>
          <p14:tracePt t="20919" x="3403600" y="4552950"/>
          <p14:tracePt t="20966" x="3397250" y="4552950"/>
          <p14:tracePt t="20969" x="3397250" y="4546600"/>
          <p14:tracePt t="20980" x="3390900" y="4546600"/>
          <p14:tracePt t="21000" x="3384550" y="4533900"/>
          <p14:tracePt t="21013" x="3378200" y="4533900"/>
          <p14:tracePt t="21030" x="3371850" y="4533900"/>
          <p14:tracePt t="21047" x="3365500" y="4533900"/>
          <p14:tracePt t="21067" x="3359150" y="4533900"/>
          <p14:tracePt t="21083" x="3352800" y="4533900"/>
          <p14:tracePt t="21097" x="3346450" y="4533900"/>
          <p14:tracePt t="21113" x="3346450" y="4540250"/>
          <p14:tracePt t="21130" x="3346450" y="4546600"/>
          <p14:tracePt t="21147" x="3346450" y="4552950"/>
          <p14:tracePt t="21168" x="3346450" y="4559300"/>
          <p14:tracePt t="21200" x="3340100" y="4565650"/>
          <p14:tracePt t="21221" x="3340100" y="4572000"/>
          <p14:tracePt t="21234" x="3333750" y="4578350"/>
          <p14:tracePt t="21255" x="3327400" y="4584700"/>
          <p14:tracePt t="21265" x="3321050" y="4591050"/>
          <p14:tracePt t="21269" x="3314700" y="4603750"/>
          <p14:tracePt t="21280" x="3308350" y="4603750"/>
          <p14:tracePt t="21296" x="3295650" y="4616450"/>
          <p14:tracePt t="21313" x="3289300" y="4616450"/>
          <p14:tracePt t="21333" x="3282950" y="4622800"/>
          <p14:tracePt t="21346" x="3276600" y="4629150"/>
          <p14:tracePt t="21363" x="3276600" y="4635500"/>
          <p14:tracePt t="21380" x="3270250" y="4641850"/>
          <p14:tracePt t="21397" x="3263900" y="4654550"/>
          <p14:tracePt t="21413" x="3257550" y="4667250"/>
          <p14:tracePt t="21430" x="3251200" y="4673600"/>
          <p14:tracePt t="21447" x="3244850" y="4679950"/>
          <p14:tracePt t="21463" x="3244850" y="4686300"/>
          <p14:tracePt t="21543" x="3244850" y="4692650"/>
          <p14:tracePt t="21605" x="3244850" y="4699000"/>
          <p14:tracePt t="21669" x="3244850" y="4705350"/>
          <p14:tracePt t="21717" x="3244850" y="4711700"/>
          <p14:tracePt t="21738" x="3244850" y="4718050"/>
          <p14:tracePt t="21749" x="3238500" y="4724400"/>
          <p14:tracePt t="21780" x="3238500" y="4730750"/>
          <p14:tracePt t="21847" x="3238500" y="4737100"/>
          <p14:tracePt t="22286" x="3244850" y="4730750"/>
          <p14:tracePt t="22300" x="3251200" y="4730750"/>
          <p14:tracePt t="22313" x="3251200" y="4724400"/>
          <p14:tracePt t="22321" x="3257550" y="4724400"/>
          <p14:tracePt t="22334" x="3263900" y="4718050"/>
          <p14:tracePt t="22350" x="3270250" y="4711700"/>
          <p14:tracePt t="22363" x="3302000" y="4686300"/>
          <p14:tracePt t="22380" x="3390900" y="4641850"/>
          <p14:tracePt t="22396" x="3448050" y="4603750"/>
          <p14:tracePt t="22413" x="3467100" y="4597400"/>
          <p14:tracePt t="22434" x="3511550" y="4559300"/>
          <p14:tracePt t="22446" x="3549650" y="4540250"/>
          <p14:tracePt t="22463" x="3556000" y="4533900"/>
          <p14:tracePt t="22480" x="3568700" y="4527550"/>
          <p14:tracePt t="22496" x="3575050" y="4521200"/>
          <p14:tracePt t="22517" x="3581400" y="4521200"/>
          <p14:tracePt t="22529" x="3587750" y="4514850"/>
          <p14:tracePt t="22546" x="3587750" y="4508500"/>
          <p14:tracePt t="22905" x="3587750" y="4514850"/>
          <p14:tracePt t="22949" x="3587750" y="4521200"/>
          <p14:tracePt t="23002" x="3581400" y="4521200"/>
          <p14:tracePt t="23109" x="3575050" y="4521200"/>
          <p14:tracePt t="23162" x="3575050" y="4527550"/>
          <p14:tracePt t="23475" x="3581400" y="4527550"/>
          <p14:tracePt t="23485" x="3594100" y="4527550"/>
          <p14:tracePt t="23489" x="3619500" y="4527550"/>
          <p14:tracePt t="23500" x="3638550" y="4527550"/>
          <p14:tracePt t="23513" x="3689350" y="4527550"/>
          <p14:tracePt t="23532" x="3765550" y="4527550"/>
          <p14:tracePt t="23546" x="3822700" y="4527550"/>
          <p14:tracePt t="23563" x="3873500" y="4514850"/>
          <p14:tracePt t="23579" x="3917950" y="4514850"/>
          <p14:tracePt t="23596" x="3930650" y="4514850"/>
          <p14:tracePt t="23615" x="3943350" y="4514850"/>
          <p14:tracePt t="23629" x="3956050" y="4514850"/>
          <p14:tracePt t="23646" x="3962400" y="4514850"/>
          <p14:tracePt t="23663" x="3968750" y="4514850"/>
          <p14:tracePt t="23826" x="3968750" y="4521200"/>
          <p14:tracePt t="23859" x="3968750" y="4527550"/>
          <p14:tracePt t="23879" x="3968750" y="4533900"/>
          <p14:tracePt t="23914" x="3968750" y="4540250"/>
          <p14:tracePt t="23927" x="3962400" y="4540250"/>
          <p14:tracePt t="23938" x="3962400" y="4546600"/>
          <p14:tracePt t="23963" x="3956050" y="4546600"/>
          <p14:tracePt t="23976" x="3949700" y="4546600"/>
          <p14:tracePt t="23990" x="3949700" y="4552950"/>
          <p14:tracePt t="23998" x="3943350" y="4552950"/>
          <p14:tracePt t="24018" x="3937000" y="4559300"/>
          <p14:tracePt t="24040" x="3937000" y="4565650"/>
          <p14:tracePt t="24045" x="3930650" y="4565650"/>
          <p14:tracePt t="24077" x="3924300" y="4572000"/>
          <p14:tracePt t="24091" x="3917950" y="4572000"/>
          <p14:tracePt t="24096" x="3917950" y="4578350"/>
          <p14:tracePt t="24112" x="3911600" y="4578350"/>
          <p14:tracePt t="24129" x="3898900" y="4584700"/>
          <p14:tracePt t="24146" x="3898900" y="4591050"/>
          <p14:tracePt t="24168" x="3892550" y="4597400"/>
          <p14:tracePt t="24179" x="3886200" y="4603750"/>
          <p14:tracePt t="24196" x="3879850" y="4603750"/>
          <p14:tracePt t="24213" x="3873500" y="4610100"/>
          <p14:tracePt t="24247" x="3873500" y="4616450"/>
          <p14:tracePt t="24793" x="3873500" y="4622800"/>
          <p14:tracePt t="24798" x="3867150" y="4622800"/>
          <p14:tracePt t="24812" x="3867150" y="4635500"/>
          <p14:tracePt t="24829" x="3860800" y="4648200"/>
          <p14:tracePt t="24847" x="3854450" y="4654550"/>
          <p14:tracePt t="24862" x="3854450" y="4660900"/>
          <p14:tracePt t="24879" x="3854450" y="4667250"/>
          <p14:tracePt t="24914" x="3854450" y="4673600"/>
          <p14:tracePt t="25006" x="3854450" y="4679950"/>
          <p14:tracePt t="25014" x="3848100" y="4679950"/>
          <p14:tracePt t="25083" x="3848100" y="4686300"/>
          <p14:tracePt t="25107" x="3841750" y="4686300"/>
          <p14:tracePt t="25155" x="3841750" y="4692650"/>
          <p14:tracePt t="25174" x="3835400" y="4692650"/>
          <p14:tracePt t="25612" x="3841750" y="4686300"/>
          <p14:tracePt t="25622" x="3867150" y="4679950"/>
          <p14:tracePt t="25628" x="3911600" y="4660900"/>
          <p14:tracePt t="25647" x="4146550" y="4591050"/>
          <p14:tracePt t="25662" x="4292600" y="4552950"/>
          <p14:tracePt t="25679" x="4400550" y="4514850"/>
          <p14:tracePt t="25695" x="4540250" y="4483100"/>
          <p14:tracePt t="25712" x="4610100" y="4464050"/>
          <p14:tracePt t="25731" x="4705350" y="4438650"/>
          <p14:tracePt t="25745" x="4762500" y="4419600"/>
          <p14:tracePt t="25762" x="4813300" y="4406900"/>
          <p14:tracePt t="25778" x="4870450" y="4387850"/>
          <p14:tracePt t="25795" x="4883150" y="4381500"/>
          <p14:tracePt t="25814" x="4889500" y="4381500"/>
          <p14:tracePt t="25829" x="4895850" y="4381500"/>
          <p14:tracePt t="25845" x="4895850" y="4375150"/>
          <p14:tracePt t="25862" x="4895850" y="4368800"/>
          <p14:tracePt t="25878" x="4895850" y="4362450"/>
          <p14:tracePt t="25897" x="4902200" y="4362450"/>
          <p14:tracePt t="25912" x="4908550" y="4356100"/>
          <p14:tracePt t="25928" x="4914900" y="4349750"/>
          <p14:tracePt t="25945" x="4921250" y="4343400"/>
          <p14:tracePt t="25962" x="4927600" y="4330700"/>
          <p14:tracePt t="25978" x="5054600" y="4235450"/>
          <p14:tracePt t="25982" x="5149850" y="4171950"/>
          <p14:tracePt t="26001" x="5251450" y="4108450"/>
          <p14:tracePt t="26012" x="5283200" y="4089400"/>
          <p14:tracePt t="26030" x="5289550" y="4076700"/>
          <p14:tracePt t="26078" x="5289550" y="4070350"/>
          <p14:tracePt t="26100" x="5289550" y="4064000"/>
          <p14:tracePt t="26106" x="5295900" y="4064000"/>
          <p14:tracePt t="26113" x="5302250" y="4057650"/>
          <p14:tracePt t="26128" x="5365750" y="4000500"/>
          <p14:tracePt t="26145" x="5416550" y="3943350"/>
          <p14:tracePt t="26162" x="5435600" y="3917950"/>
          <p14:tracePt t="26178" x="5435600" y="3905250"/>
          <p14:tracePt t="26198" x="5429250" y="3867150"/>
          <p14:tracePt t="26212" x="5403850" y="3829050"/>
          <p14:tracePt t="26228" x="5346700" y="3778250"/>
          <p14:tracePt t="26248" x="5289550" y="3714750"/>
          <p14:tracePt t="26262" x="5257800" y="3695700"/>
          <p14:tracePt t="26281" x="5245100" y="3689350"/>
          <p14:tracePt t="26295" x="5232400" y="3683000"/>
          <p14:tracePt t="26312" x="5226050" y="3683000"/>
          <p14:tracePt t="26328" x="5213350" y="3670300"/>
          <p14:tracePt t="26345" x="5200650" y="3663950"/>
          <p14:tracePt t="26365" x="5175250" y="3657600"/>
          <p14:tracePt t="26378" x="5162550" y="3651250"/>
          <p14:tracePt t="26395" x="5156200" y="3644900"/>
          <p14:tracePt t="26412" x="5111750" y="3638550"/>
          <p14:tracePt t="26428" x="5067300" y="3632200"/>
          <p14:tracePt t="26450" x="5022850" y="3625850"/>
          <p14:tracePt t="26462" x="4978400" y="3619500"/>
          <p14:tracePt t="26478" x="4959350" y="3613150"/>
          <p14:tracePt t="26484" x="4946650" y="3613150"/>
          <p14:tracePt t="26497" x="4927600" y="3606800"/>
          <p14:tracePt t="26512" x="4902200" y="3606800"/>
          <p14:tracePt t="26531" x="4883150" y="3606800"/>
          <p14:tracePt t="26545" x="4864100" y="3606800"/>
          <p14:tracePt t="26562" x="4851400" y="3606800"/>
          <p14:tracePt t="26578" x="4813300" y="3613150"/>
          <p14:tracePt t="26595" x="4743450" y="3632200"/>
          <p14:tracePt t="26612" x="4705350" y="3638550"/>
          <p14:tracePt t="26628" x="4667250" y="3657600"/>
          <p14:tracePt t="26645" x="4629150" y="3663950"/>
          <p14:tracePt t="26664" x="4616450" y="3670300"/>
          <p14:tracePt t="26678" x="4603750" y="3676650"/>
          <p14:tracePt t="26695" x="4584700" y="3683000"/>
          <p14:tracePt t="26712" x="4514850" y="3708400"/>
          <p14:tracePt t="26728" x="4451350" y="3740150"/>
          <p14:tracePt t="26747" x="4298950" y="3816350"/>
          <p14:tracePt t="26761" x="4171950" y="3879850"/>
          <p14:tracePt t="26778" x="4095750" y="3924300"/>
          <p14:tracePt t="26795" x="4032250" y="3962400"/>
          <p14:tracePt t="26812" x="4006850" y="3975100"/>
          <p14:tracePt t="26831" x="3981450" y="3987800"/>
          <p14:tracePt t="26845" x="3968750" y="3994150"/>
          <p14:tracePt t="26866" x="3956050" y="3994150"/>
          <p14:tracePt t="26878" x="3956050" y="4000500"/>
          <p14:tracePt t="26895" x="3949700" y="4006850"/>
          <p14:tracePt t="26914" x="3943350" y="4006850"/>
          <p14:tracePt t="26928" x="3937000" y="4013200"/>
          <p14:tracePt t="26961" x="3937000" y="4019550"/>
          <p14:tracePt t="26978" x="3937000" y="4025900"/>
          <p14:tracePt t="27000" x="3930650" y="4025900"/>
          <p14:tracePt t="27011" x="3924300" y="4032250"/>
          <p14:tracePt t="27045" x="3917950" y="4038600"/>
          <p14:tracePt t="27062" x="3911600" y="4044950"/>
          <p14:tracePt t="27078" x="3911600" y="4051300"/>
          <p14:tracePt t="27095" x="3911600" y="4057650"/>
          <p14:tracePt t="27112" x="3911600" y="4064000"/>
          <p14:tracePt t="27236" x="3917950" y="4064000"/>
          <p14:tracePt t="27265" x="3917950" y="4070350"/>
          <p14:tracePt t="27269" x="3924300" y="4070350"/>
          <p14:tracePt t="27290" x="3930650" y="4070350"/>
          <p14:tracePt t="27318" x="3937000" y="4070350"/>
          <p14:tracePt t="27331" x="3943350" y="4070350"/>
          <p14:tracePt t="27366" x="3949700" y="4070350"/>
          <p14:tracePt t="27407" x="3949700" y="4064000"/>
          <p14:tracePt t="27421" x="3956050" y="4064000"/>
          <p14:tracePt t="27428" x="3956050" y="4057650"/>
          <p14:tracePt t="27442" x="3956050" y="4051300"/>
          <p14:tracePt t="27457" x="3956050" y="4044950"/>
          <p14:tracePt t="27480" x="3956050" y="4038600"/>
          <p14:tracePt t="27490" x="3962400" y="4038600"/>
          <p14:tracePt t="27499" x="3962400" y="4032250"/>
          <p14:tracePt t="27515" x="3962400" y="4025900"/>
          <p14:tracePt t="27528" x="3962400" y="4013200"/>
          <p14:tracePt t="27547" x="3962400" y="4000500"/>
          <p14:tracePt t="27561" x="3962400" y="3994150"/>
          <p14:tracePt t="27578" x="3968750" y="3981450"/>
          <p14:tracePt t="27598" x="3975100" y="3949700"/>
          <p14:tracePt t="27611" x="3981450" y="3924300"/>
          <p14:tracePt t="27631" x="3987800" y="3905250"/>
          <p14:tracePt t="27644" x="3994150" y="3892550"/>
          <p14:tracePt t="27661" x="3994150" y="3886200"/>
          <p14:tracePt t="27678" x="3994150" y="3879850"/>
          <p14:tracePt t="27694" x="3994150" y="3867150"/>
          <p14:tracePt t="27714" x="4000500" y="3854450"/>
          <p14:tracePt t="27728" x="4006850" y="3841750"/>
          <p14:tracePt t="27762" x="4013200" y="3822700"/>
          <p14:tracePt t="27778" x="4013200" y="3810000"/>
          <p14:tracePt t="27796" x="4019550" y="3803650"/>
          <p14:tracePt t="27818" x="4019550" y="3797300"/>
          <p14:tracePt t="27832" x="4025900" y="3790950"/>
          <p14:tracePt t="27848" x="4025900" y="3784600"/>
          <p14:tracePt t="27861" x="4032250" y="3784600"/>
          <p14:tracePt t="27878" x="4032250" y="3778250"/>
          <p14:tracePt t="27922" x="4038600" y="3778250"/>
          <p14:tracePt t="27992" x="4044950" y="3778250"/>
          <p14:tracePt t="28006" x="4044950" y="3784600"/>
          <p14:tracePt t="28034" x="4044950" y="3790950"/>
          <p14:tracePt t="28043" x="4051300" y="3790950"/>
          <p14:tracePt t="28054" x="4051300" y="3797300"/>
          <p14:tracePt t="28069" x="4057650" y="3797300"/>
          <p14:tracePt t="28098" x="4064000" y="3797300"/>
          <p14:tracePt t="28105" x="4070350" y="3797300"/>
          <p14:tracePt t="28111" x="4076700" y="3803650"/>
          <p14:tracePt t="28128" x="4108450" y="3810000"/>
          <p14:tracePt t="28144" x="4184650" y="3822700"/>
          <p14:tracePt t="28161" x="4235450" y="3829050"/>
          <p14:tracePt t="28182" x="4286250" y="3841750"/>
          <p14:tracePt t="28194" x="4305300" y="3841750"/>
          <p14:tracePt t="28211" x="4324350" y="3848100"/>
          <p14:tracePt t="28228" x="4343400" y="3848100"/>
          <p14:tracePt t="28244" x="4356100" y="3848100"/>
          <p14:tracePt t="28265" x="4381500" y="3854450"/>
          <p14:tracePt t="28278" x="4387850" y="3854450"/>
          <p14:tracePt t="28295" x="4400550" y="3860800"/>
          <p14:tracePt t="28312" x="4432300" y="3860800"/>
          <p14:tracePt t="28328" x="4451350" y="3867150"/>
          <p14:tracePt t="28348" x="4470400" y="3867150"/>
          <p14:tracePt t="28362" x="4489450" y="3867150"/>
          <p14:tracePt t="28378" x="4502150" y="3867150"/>
          <p14:tracePt t="28395" x="4533900" y="3867150"/>
          <p14:tracePt t="28411" x="4552950" y="3867150"/>
          <p14:tracePt t="28428" x="4572000" y="3867150"/>
          <p14:tracePt t="28444" x="4597400" y="3867150"/>
          <p14:tracePt t="28461" x="4616450" y="3867150"/>
          <p14:tracePt t="28478" x="4635500" y="3867150"/>
          <p14:tracePt t="28481" x="4667250" y="3860800"/>
          <p14:tracePt t="28496" x="4718050" y="3848100"/>
          <p14:tracePt t="28511" x="4768850" y="3816350"/>
          <p14:tracePt t="28528" x="4851400" y="3778250"/>
          <p14:tracePt t="28544" x="4927600" y="3740150"/>
          <p14:tracePt t="28563" x="5003800" y="3702050"/>
          <p14:tracePt t="28578" x="5067300" y="3663950"/>
          <p14:tracePt t="28594" x="5099050" y="3638550"/>
          <p14:tracePt t="28613" x="5118100" y="3632200"/>
          <p14:tracePt t="28628" x="5124450" y="3625850"/>
          <p14:tracePt t="28644" x="5130800" y="3619500"/>
          <p14:tracePt t="28661" x="5137150" y="3613150"/>
          <p14:tracePt t="28678" x="5181600" y="3594100"/>
          <p14:tracePt t="28694" x="5232400" y="3562350"/>
          <p14:tracePt t="28729" x="5245100" y="3556000"/>
          <p14:tracePt t="28749" x="5251450" y="3556000"/>
          <p14:tracePt t="28778" x="5257800" y="3556000"/>
          <p14:tracePt t="28862" x="5264150" y="3556000"/>
          <p14:tracePt t="28883" x="5270500" y="3556000"/>
          <p14:tracePt t="28890" x="5276850" y="3556000"/>
          <p14:tracePt t="28898" x="5289550" y="3556000"/>
          <p14:tracePt t="28911" x="5327650" y="3562350"/>
          <p14:tracePt t="28928" x="5346700" y="3562350"/>
          <p14:tracePt t="28945" x="5397500" y="3575050"/>
          <p14:tracePt t="28961" x="5429250" y="3581400"/>
          <p14:tracePt t="28977" x="5454650" y="3587750"/>
          <p14:tracePt t="28984" x="5461000" y="3587750"/>
          <p14:tracePt t="28998" x="5473700" y="3587750"/>
          <p14:tracePt t="29011" x="5486400" y="3587750"/>
          <p14:tracePt t="29029" x="5499100" y="3587750"/>
          <p14:tracePt t="29044" x="5518150" y="3587750"/>
          <p14:tracePt t="29061" x="5518150" y="3594100"/>
          <p14:tracePt t="29077" x="5537200" y="3594100"/>
          <p14:tracePt t="29099" x="5543550" y="3594100"/>
          <p14:tracePt t="29111" x="5549900" y="3594100"/>
          <p14:tracePt t="29144" x="5556250" y="3594100"/>
          <p14:tracePt t="29164" x="5562600" y="3594100"/>
          <p14:tracePt t="29177" x="5568950" y="3594100"/>
          <p14:tracePt t="29198" x="5702300" y="3530600"/>
          <p14:tracePt t="29211" x="5791200" y="3473450"/>
          <p14:tracePt t="29227" x="5829300" y="3441700"/>
          <p14:tracePt t="29247" x="5842000" y="3429000"/>
          <p14:tracePt t="29262" x="5842000" y="3422650"/>
          <p14:tracePt t="29279" x="5848350" y="3422650"/>
          <p14:tracePt t="29294" x="5848350" y="3416300"/>
          <p14:tracePt t="29363" x="5854700" y="3416300"/>
          <p14:tracePt t="29625" x="5861050" y="3416300"/>
          <p14:tracePt t="29644" x="5867400" y="3416300"/>
          <p14:tracePt t="29655" x="5873750" y="3416300"/>
          <p14:tracePt t="29676" x="5873750" y="3422650"/>
          <p14:tracePt t="29711" x="5873750" y="3429000"/>
          <p14:tracePt t="29740" x="5873750" y="3435350"/>
          <p14:tracePt t="29762" x="5873750" y="3441700"/>
          <p14:tracePt t="29784" x="5873750" y="3448050"/>
          <p14:tracePt t="29795" x="5873750" y="3454400"/>
          <p14:tracePt t="29847" x="5867400" y="3460750"/>
          <p14:tracePt t="29857" x="5867400" y="3467100"/>
          <p14:tracePt t="29864" x="5854700" y="3479800"/>
          <p14:tracePt t="29877" x="5797550" y="3543300"/>
          <p14:tracePt t="29894" x="5702300" y="3638550"/>
          <p14:tracePt t="29912" x="5600700" y="3714750"/>
          <p14:tracePt t="29927" x="5524500" y="3778250"/>
          <p14:tracePt t="29944" x="5486400" y="3797300"/>
          <p14:tracePt t="29961" x="5441950" y="3822700"/>
          <p14:tracePt t="29977" x="5422900" y="3829050"/>
          <p14:tracePt t="29984" x="5416550" y="3835400"/>
          <p14:tracePt t="29998" x="5403850" y="3835400"/>
          <p14:tracePt t="30010" x="5334000" y="3879850"/>
          <p14:tracePt t="30027" x="5295900" y="3898900"/>
          <p14:tracePt t="30045" x="5276850" y="3911600"/>
          <p14:tracePt t="30061" x="5270500" y="3911600"/>
          <p14:tracePt t="30097" x="5257800" y="3911600"/>
          <p14:tracePt t="30110" x="5251450" y="3917950"/>
          <p14:tracePt t="30129" x="5238750" y="3937000"/>
          <p14:tracePt t="30144" x="5175250" y="3975100"/>
          <p14:tracePt t="30161" x="5118100" y="4006850"/>
          <p14:tracePt t="30177" x="5048250" y="4057650"/>
          <p14:tracePt t="30194" x="5016500" y="4076700"/>
          <p14:tracePt t="30213" x="5003800" y="4089400"/>
          <p14:tracePt t="30227" x="4997450" y="4095750"/>
          <p14:tracePt t="30244" x="4991100" y="4095750"/>
          <p14:tracePt t="30266" x="4984750" y="4095750"/>
          <p14:tracePt t="30296" x="4972050" y="4102100"/>
          <p14:tracePt t="30310" x="4927600" y="4121150"/>
          <p14:tracePt t="30327" x="4895850" y="4146550"/>
          <p14:tracePt t="30347" x="4876800" y="4152900"/>
          <p14:tracePt t="30360" x="4870450" y="4152900"/>
          <p14:tracePt t="30380" x="4857750" y="4159250"/>
          <p14:tracePt t="30410" x="4851400" y="4159250"/>
          <p14:tracePt t="30428" x="4838700" y="4159250"/>
          <p14:tracePt t="30444" x="4838700" y="4165600"/>
          <p14:tracePt t="30466" x="4832350" y="4165600"/>
          <p14:tracePt t="30515" x="4832350" y="4171950"/>
          <p14:tracePt t="30547" x="4826000" y="4171950"/>
          <p14:tracePt t="30575" x="4819650" y="4178300"/>
          <p14:tracePt t="30581" x="4813300" y="4178300"/>
          <p14:tracePt t="30589" x="4806950" y="4184650"/>
          <p14:tracePt t="30596" x="4794250" y="4191000"/>
          <p14:tracePt t="30610" x="4775200" y="4197350"/>
          <p14:tracePt t="30627" x="4768850" y="4197350"/>
          <p14:tracePt t="30644" x="4756150" y="4203700"/>
          <p14:tracePt t="30660" x="4749800" y="4210050"/>
          <p14:tracePt t="30677" x="4743450" y="4210050"/>
          <p14:tracePt t="30694" x="4737100" y="4210050"/>
          <p14:tracePt t="31097" x="4730750" y="4210050"/>
          <p14:tracePt t="31105" x="4730750" y="4216400"/>
          <p14:tracePt t="31124" x="4724400" y="4216400"/>
          <p14:tracePt t="31131" x="4724400" y="4222750"/>
          <p14:tracePt t="31144" x="4711700" y="4229100"/>
          <p14:tracePt t="31160" x="4699000" y="4229100"/>
          <p14:tracePt t="31177" x="4699000" y="4235450"/>
          <p14:tracePt t="31193" x="4686300" y="4241800"/>
          <p14:tracePt t="31210" x="4679950" y="4241800"/>
          <p14:tracePt t="31228" x="4673600" y="4241800"/>
          <p14:tracePt t="31245" x="4667250" y="4241800"/>
          <p14:tracePt t="31356" x="4667250" y="4235450"/>
          <p14:tracePt t="31374" x="4667250" y="4229100"/>
          <p14:tracePt t="31391" x="4667250" y="4222750"/>
          <p14:tracePt t="31405" x="4667250" y="4216400"/>
          <p14:tracePt t="31424" x="4667250" y="4210050"/>
          <p14:tracePt t="31433" x="4673600" y="4210050"/>
          <p14:tracePt t="31438" x="4673600" y="4203700"/>
          <p14:tracePt t="31451" x="4679950" y="4203700"/>
          <p14:tracePt t="31468" x="4686300" y="4203700"/>
          <p14:tracePt t="31477" x="4686300" y="4197350"/>
          <p14:tracePt t="31493" x="4692650" y="4191000"/>
          <p14:tracePt t="31510" x="4692650" y="4184650"/>
          <p14:tracePt t="31527" x="4699000" y="4178300"/>
          <p14:tracePt t="31543" x="4705350" y="4171950"/>
          <p14:tracePt t="31562" x="4705350" y="4165600"/>
          <p14:tracePt t="31642" x="4705350" y="4159250"/>
          <p14:tracePt t="31789" x="4699000" y="4159250"/>
          <p14:tracePt t="31827" x="4699000" y="4165600"/>
          <p14:tracePt t="31834" x="4692650" y="4165600"/>
          <p14:tracePt t="31845" x="4692650" y="4171950"/>
          <p14:tracePt t="31861" x="4686300" y="4171950"/>
          <p14:tracePt t="31876" x="4679950" y="4178300"/>
          <p14:tracePt t="31893" x="4679950" y="4184650"/>
          <p14:tracePt t="31911" x="4673600" y="4184650"/>
          <p14:tracePt t="31926" x="4667250" y="4191000"/>
          <p14:tracePt t="31949" x="4667250" y="4197350"/>
          <p14:tracePt t="31960" x="4660900" y="4197350"/>
          <p14:tracePt t="31976" x="4654550" y="4197350"/>
          <p14:tracePt t="31998" x="4648200" y="4197350"/>
          <p14:tracePt t="32015" x="4641850" y="4203700"/>
          <p14:tracePt t="32034" x="4635500" y="4203700"/>
          <p14:tracePt t="32046" x="4629150" y="4203700"/>
          <p14:tracePt t="32061" x="4629150" y="4210050"/>
          <p14:tracePt t="32079" x="4622800" y="4210050"/>
          <p14:tracePt t="32096" x="4603750" y="4222750"/>
          <p14:tracePt t="32110" x="4572000" y="4235450"/>
          <p14:tracePt t="32127" x="4521200" y="4254500"/>
          <p14:tracePt t="32143" x="4489450" y="4279900"/>
          <p14:tracePt t="32161" x="4425950" y="4311650"/>
          <p14:tracePt t="32177" x="4406900" y="4324350"/>
          <p14:tracePt t="32193" x="4387850" y="4337050"/>
          <p14:tracePt t="32210" x="4368800" y="4356100"/>
          <p14:tracePt t="32227" x="4356100" y="4362450"/>
          <p14:tracePt t="32247" x="4337050" y="4368800"/>
          <p14:tracePt t="32260" x="4324350" y="4381500"/>
          <p14:tracePt t="32276" x="4311650" y="4387850"/>
          <p14:tracePt t="32293" x="4305300" y="4400550"/>
          <p14:tracePt t="32310" x="4292600" y="4406900"/>
          <p14:tracePt t="32327" x="4279900" y="4413250"/>
          <p14:tracePt t="32343" x="4273550" y="4413250"/>
          <p14:tracePt t="32360" x="4273550" y="4419600"/>
          <p14:tracePt t="32376" x="4267200" y="4425950"/>
          <p14:tracePt t="32393" x="4254500" y="4432300"/>
          <p14:tracePt t="32413" x="4229100" y="4451350"/>
          <p14:tracePt t="32443" x="4216400" y="4457700"/>
          <p14:tracePt t="32460" x="4203700" y="4464050"/>
          <p14:tracePt t="32476" x="4197350" y="4470400"/>
          <p14:tracePt t="32499" x="4197350" y="4476750"/>
          <p14:tracePt t="32501" x="4191000" y="4476750"/>
          <p14:tracePt t="32510" x="4191000" y="4483100"/>
          <p14:tracePt t="32526" x="4184650" y="4483100"/>
          <p14:tracePt t="32545" x="4184650" y="4489450"/>
          <p14:tracePt t="32565" x="4178300" y="4489450"/>
          <p14:tracePt t="32579" x="4171950" y="4489450"/>
          <p14:tracePt t="32597" x="4165600" y="4495800"/>
          <p14:tracePt t="32610" x="4165600" y="4502150"/>
          <p14:tracePt t="32626" x="4152900" y="4508500"/>
          <p14:tracePt t="32644" x="4152900" y="4514850"/>
          <p14:tracePt t="32660" x="4152900" y="4521200"/>
          <p14:tracePt t="32676" x="4133850" y="4527550"/>
          <p14:tracePt t="32693" x="4127500" y="4527550"/>
          <p14:tracePt t="32711" x="4121150" y="4533900"/>
          <p14:tracePt t="32726" x="4121150" y="4540250"/>
          <p14:tracePt t="32749" x="4114800" y="4546600"/>
          <p14:tracePt t="32760" x="4102100" y="4552950"/>
          <p14:tracePt t="32777" x="4102100" y="4565650"/>
          <p14:tracePt t="32795" x="4089400" y="4565650"/>
          <p14:tracePt t="32812" x="4083050" y="4578350"/>
          <p14:tracePt t="32826" x="4083050" y="4584700"/>
          <p14:tracePt t="32843" x="4076700" y="4597400"/>
          <p14:tracePt t="32860" x="4070350" y="4603750"/>
          <p14:tracePt t="32876" x="4064000" y="4603750"/>
          <p14:tracePt t="32893" x="4064000" y="4610100"/>
          <p14:tracePt t="32951" x="4064000" y="4616450"/>
          <p14:tracePt t="32963" x="4064000" y="4622800"/>
          <p14:tracePt t="32975" x="4057650" y="4622800"/>
          <p14:tracePt t="32985" x="4057650" y="4629150"/>
          <p14:tracePt t="32993" x="4051300" y="4635500"/>
          <p14:tracePt t="33010" x="4051300" y="4641850"/>
          <p14:tracePt t="33039" x="4051300" y="4648200"/>
          <p14:tracePt t="33052" x="4051300" y="4654550"/>
          <p14:tracePt t="33076" x="4051300" y="4660900"/>
          <p14:tracePt t="33087" x="4044950" y="4667250"/>
          <p14:tracePt t="33094" x="4044950" y="4673600"/>
          <p14:tracePt t="33115" x="4044950" y="4679950"/>
          <p14:tracePt t="33130" x="4044950" y="4686300"/>
          <p14:tracePt t="33143" x="4044950" y="4692650"/>
          <p14:tracePt t="33171" x="4044950" y="4699000"/>
          <p14:tracePt t="33179" x="4044950" y="4705350"/>
          <p14:tracePt t="33193" x="4044950" y="4711700"/>
          <p14:tracePt t="33240" x="4044950" y="4718050"/>
          <p14:tracePt t="33254" x="4044950" y="4724400"/>
          <p14:tracePt t="33270" x="4044950" y="4730750"/>
          <p14:tracePt t="34925" x="4051300" y="4730750"/>
          <p14:tracePt t="34935" x="4083050" y="4718050"/>
          <p14:tracePt t="34942" x="4140200" y="4686300"/>
          <p14:tracePt t="34959" x="4368800" y="4610100"/>
          <p14:tracePt t="34976" x="4540250" y="4559300"/>
          <p14:tracePt t="34998" x="4813300" y="4489450"/>
          <p14:tracePt t="35002" x="4876800" y="4457700"/>
          <p14:tracePt t="35010" x="4946650" y="4451350"/>
          <p14:tracePt t="35026" x="5067300" y="4413250"/>
          <p14:tracePt t="35042" x="5232400" y="4356100"/>
          <p14:tracePt t="35061" x="5302250" y="4330700"/>
          <p14:tracePt t="35078" x="5397500" y="4298950"/>
          <p14:tracePt t="35095" x="5429250" y="4292600"/>
          <p14:tracePt t="35109" x="5448300" y="4279900"/>
          <p14:tracePt t="35126" x="5454650" y="4279900"/>
          <p14:tracePt t="35143" x="5461000" y="4273550"/>
          <p14:tracePt t="35162" x="5562600" y="4248150"/>
          <p14:tracePt t="35176" x="5619750" y="4229100"/>
          <p14:tracePt t="35192" x="5695950" y="4210050"/>
          <p14:tracePt t="35209" x="5886450" y="4133850"/>
          <p14:tracePt t="35226" x="6032500" y="4076700"/>
          <p14:tracePt t="35247" x="6311900" y="3962400"/>
          <p14:tracePt t="35259" x="6559550" y="3873500"/>
          <p14:tracePt t="35276" x="6769100" y="3790950"/>
          <p14:tracePt t="35292" x="7086600" y="3663950"/>
          <p14:tracePt t="35314" x="7245350" y="3587750"/>
          <p14:tracePt t="35326" x="7372350" y="3517900"/>
          <p14:tracePt t="35344" x="7543800" y="3409950"/>
          <p14:tracePt t="35359" x="7620000" y="3352800"/>
          <p14:tracePt t="35376" x="7677150" y="3308350"/>
          <p14:tracePt t="35392" x="7689850" y="3302000"/>
          <p14:tracePt t="35409" x="7689850" y="3295650"/>
          <p14:tracePt t="35426" x="7721600" y="3276600"/>
          <p14:tracePt t="35442" x="7994650" y="3117850"/>
          <p14:tracePt t="35461" x="8362950" y="2901950"/>
          <p14:tracePt t="35475" x="8458200" y="2851150"/>
          <p14:tracePt t="35492" x="8997950" y="2641600"/>
          <p14:tracePt t="35511" x="9353550" y="2476500"/>
          <p14:tracePt t="35526" x="9436100" y="2432050"/>
          <p14:tracePt t="35544" x="9582150" y="2362200"/>
          <p14:tracePt t="35559" x="9613900" y="2330450"/>
          <p14:tracePt t="35576" x="9607550" y="2336800"/>
          <p14:tracePt t="35850" x="9696450" y="2311400"/>
          <p14:tracePt t="35857" x="9848850" y="2235200"/>
          <p14:tracePt t="35865" x="10007600" y="2190750"/>
          <p14:tracePt t="35875" x="10128250" y="2133600"/>
          <p14:tracePt t="35892" x="10318750" y="2057400"/>
          <p14:tracePt t="35909" x="10407650" y="2012950"/>
          <p14:tracePt t="35928" x="10515600" y="1949450"/>
          <p14:tracePt t="35942" x="10579100" y="1917700"/>
          <p14:tracePt t="35959" x="10642600" y="1885950"/>
          <p14:tracePt t="35975" x="10706100" y="1841500"/>
          <p14:tracePt t="35992" x="10737850" y="1822450"/>
          <p14:tracePt t="36000" x="10750550" y="1822450"/>
          <p14:tracePt t="36010" x="10756900" y="1809750"/>
          <p14:tracePt t="36025" x="10763250" y="1803400"/>
          <p14:tracePt t="36042" x="10769600" y="1803400"/>
          <p14:tracePt t="36061" x="10775950" y="1797050"/>
          <p14:tracePt t="36075" x="10775950" y="1790700"/>
          <p14:tracePt t="36093" x="10782300" y="1784350"/>
          <p14:tracePt t="36109" x="10788650" y="1778000"/>
          <p14:tracePt t="36125" x="10788650" y="1771650"/>
          <p14:tracePt t="36142" x="10788650" y="1765300"/>
          <p14:tracePt t="36159" x="10788650" y="1758950"/>
          <p14:tracePt t="36179" x="10814050" y="1746250"/>
          <p14:tracePt t="36192" x="11195050" y="1530350"/>
          <p14:tracePt t="36209" x="11468100" y="1365250"/>
          <p14:tracePt t="36225" x="11493500" y="1339850"/>
          <p14:tracePt t="36242" x="11499850" y="1333500"/>
          <p14:tracePt t="36288" x="11499850" y="1327150"/>
          <p14:tracePt t="36302" x="11518900" y="1314450"/>
          <p14:tracePt t="36317" x="11671300" y="1231900"/>
          <p14:tracePt t="36325" x="11741150" y="1187450"/>
          <p14:tracePt t="36342" x="11785600" y="1149350"/>
          <p14:tracePt t="36358" x="11798300" y="1130300"/>
          <p14:tracePt t="36375" x="11798300" y="1123950"/>
          <p14:tracePt t="36392" x="11798300" y="1117600"/>
          <p14:tracePt t="36408" x="11791950" y="1111250"/>
          <p14:tracePt t="36425" x="11779250" y="1098550"/>
          <p14:tracePt t="36442" x="11760200" y="1079500"/>
          <p14:tracePt t="36458" x="11734800" y="1073150"/>
          <p14:tracePt t="36476" x="11677650" y="1047750"/>
          <p14:tracePt t="36492" x="11652250" y="1035050"/>
          <p14:tracePt t="36501" x="11639550" y="1028700"/>
          <p14:tracePt t="36508" x="11620500" y="1022350"/>
          <p14:tracePt t="36525" x="11525250" y="1016000"/>
          <p14:tracePt t="36545" x="11474450" y="1016000"/>
          <p14:tracePt t="36561" x="11436350" y="1016000"/>
          <p14:tracePt t="36575" x="11398250" y="1016000"/>
          <p14:tracePt t="36592" x="11315700" y="1022350"/>
          <p14:tracePt t="36608" x="11264900" y="1028700"/>
          <p14:tracePt t="36625" x="11245850" y="1035050"/>
          <p14:tracePt t="36644" x="11169650" y="1085850"/>
          <p14:tracePt t="36660" x="11093450" y="1117600"/>
          <p14:tracePt t="36675" x="11074400" y="1130300"/>
          <p14:tracePt t="36692" x="11061700" y="1143000"/>
          <p14:tracePt t="36708" x="11061700" y="1149350"/>
          <p14:tracePt t="36725" x="11055350" y="1149350"/>
          <p14:tracePt t="36742" x="11055350" y="1155700"/>
          <p14:tracePt t="36759" x="11055350" y="1162050"/>
          <p14:tracePt t="36775" x="11042650" y="1181100"/>
          <p14:tracePt t="36792" x="11036300" y="1212850"/>
          <p14:tracePt t="36814" x="11010900" y="1276350"/>
          <p14:tracePt t="36825" x="10998200" y="1308100"/>
          <p14:tracePt t="36842" x="10991850" y="1314450"/>
          <p14:tracePt t="36858" x="10985500" y="1333500"/>
          <p14:tracePt t="36875" x="10985500" y="1339850"/>
          <p14:tracePt t="36892" x="10985500" y="1346200"/>
          <p14:tracePt t="36911" x="10985500" y="1352550"/>
          <p14:tracePt t="36925" x="10985500" y="1371600"/>
          <p14:tracePt t="36943" x="10985500" y="1390650"/>
          <p14:tracePt t="36958" x="10985500" y="1403350"/>
          <p14:tracePt t="36975" x="10985500" y="1422400"/>
          <p14:tracePt t="36992" x="10985500" y="1435100"/>
          <p14:tracePt t="37008" x="10985500" y="1441450"/>
          <p14:tracePt t="37026" x="10985500" y="1460500"/>
          <p14:tracePt t="37042" x="10985500" y="1473200"/>
          <p14:tracePt t="37058" x="10985500" y="1485900"/>
          <p14:tracePt t="37075" x="10985500" y="1504950"/>
          <p14:tracePt t="37096" x="10985500" y="1511300"/>
          <p14:tracePt t="37109" x="10991850" y="1517650"/>
          <p14:tracePt t="37125" x="10991850" y="1524000"/>
          <p14:tracePt t="37142" x="10998200" y="1530350"/>
          <p14:tracePt t="37158" x="11017250" y="1530350"/>
          <p14:tracePt t="37175" x="11029950" y="1530350"/>
          <p14:tracePt t="37194" x="11061700" y="1530350"/>
          <p14:tracePt t="37208" x="11112500" y="1530350"/>
          <p14:tracePt t="37225" x="11163300" y="1530350"/>
          <p14:tracePt t="37242" x="11220450" y="1524000"/>
          <p14:tracePt t="37258" x="11271250" y="1511300"/>
          <p14:tracePt t="37279" x="11334750" y="1492250"/>
          <p14:tracePt t="37291" x="11360150" y="1479550"/>
          <p14:tracePt t="37308" x="11372850" y="1473200"/>
          <p14:tracePt t="37325" x="11379200" y="1473200"/>
          <p14:tracePt t="37342" x="11385550" y="1466850"/>
          <p14:tracePt t="37362" x="11385550" y="1454150"/>
          <p14:tracePt t="37375" x="11391900" y="1447800"/>
          <p14:tracePt t="37409" x="11391900" y="1435100"/>
          <p14:tracePt t="37447" x="11391900" y="1428750"/>
          <p14:tracePt t="37458" x="11391900" y="1422400"/>
          <p14:tracePt t="37475" x="11391900" y="1416050"/>
          <p14:tracePt t="37494" x="11391900" y="1409700"/>
          <p14:tracePt t="37508" x="11391900" y="1403350"/>
          <p14:tracePt t="37525" x="11385550" y="1397000"/>
          <p14:tracePt t="37542" x="11360150" y="1377950"/>
          <p14:tracePt t="37558" x="11341100" y="1358900"/>
          <p14:tracePt t="37577" x="11328400" y="1339850"/>
          <p14:tracePt t="37592" x="11315700" y="1327150"/>
          <p14:tracePt t="37608" x="11309350" y="1320800"/>
          <p14:tracePt t="37625" x="11277600" y="1308100"/>
          <p14:tracePt t="37641" x="11252200" y="1295400"/>
          <p14:tracePt t="37661" x="11226800" y="1282700"/>
          <p14:tracePt t="37675" x="11220450" y="1276350"/>
          <p14:tracePt t="37692" x="11207750" y="1276350"/>
          <p14:tracePt t="37708" x="11176000" y="1276350"/>
          <p14:tracePt t="37725" x="11163300" y="1276350"/>
          <p14:tracePt t="37747" x="11150600" y="1276350"/>
          <p14:tracePt t="37758" x="11137900" y="1276350"/>
          <p14:tracePt t="37775" x="11125200" y="1276350"/>
          <p14:tracePt t="37794" x="11099800" y="1276350"/>
          <p14:tracePt t="37808" x="11087100" y="1276350"/>
          <p14:tracePt t="37826" x="11080750" y="1276350"/>
          <p14:tracePt t="37841" x="11068050" y="1282700"/>
          <p14:tracePt t="37858" x="11055350" y="1282700"/>
          <p14:tracePt t="37875" x="11023600" y="1295400"/>
          <p14:tracePt t="37891" x="10985500" y="1314450"/>
          <p14:tracePt t="37910" x="10972800" y="1314450"/>
          <p14:tracePt t="37925" x="10947400" y="1327150"/>
          <p14:tracePt t="37941" x="10902950" y="1352550"/>
          <p14:tracePt t="37958" x="10877550" y="1358900"/>
          <p14:tracePt t="37975" x="10864850" y="1365250"/>
          <p14:tracePt t="37991" x="10858500" y="1365250"/>
          <p14:tracePt t="37998" x="10858500" y="1371600"/>
          <p14:tracePt t="38008" x="10852150" y="1371600"/>
          <p14:tracePt t="38025" x="10845800" y="1371600"/>
          <p14:tracePt t="38045" x="10833100" y="1384300"/>
          <p14:tracePt t="38058" x="10801350" y="1397000"/>
          <p14:tracePt t="38075" x="10788650" y="1403350"/>
          <p14:tracePt t="38094" x="10775950" y="1409700"/>
          <p14:tracePt t="38108" x="10763250" y="1409700"/>
          <p14:tracePt t="38127" x="10756900" y="1409700"/>
          <p14:tracePt t="38142" x="10750550" y="1409700"/>
          <p14:tracePt t="38224" x="10756900" y="1409700"/>
          <p14:tracePt t="38248" x="10763250" y="1409700"/>
          <p14:tracePt t="38258" x="10769600" y="1409700"/>
          <p14:tracePt t="38273" x="10775950" y="1409700"/>
          <p14:tracePt t="38287" x="10782300" y="1409700"/>
          <p14:tracePt t="38322" x="10788650" y="1409700"/>
          <p14:tracePt t="38346" x="10795000" y="1409700"/>
          <p14:tracePt t="38349" x="10801350" y="1409700"/>
          <p14:tracePt t="38358" x="10814050" y="1409700"/>
          <p14:tracePt t="38378" x="10852150" y="1397000"/>
          <p14:tracePt t="38393" x="10883900" y="1397000"/>
          <p14:tracePt t="38408" x="10909300" y="1390650"/>
          <p14:tracePt t="38425" x="10934700" y="1384300"/>
          <p14:tracePt t="38441" x="10960100" y="1377950"/>
          <p14:tracePt t="38460" x="10960100" y="1371600"/>
          <p14:tracePt t="38475" x="10979150" y="1371600"/>
          <p14:tracePt t="38491" x="10985500" y="1371600"/>
          <p14:tracePt t="38508" x="10991850" y="1371600"/>
          <p14:tracePt t="38525" x="10998200" y="1371600"/>
          <p14:tracePt t="38547" x="10998200" y="1365250"/>
          <p14:tracePt t="38563" x="11004550" y="1365250"/>
          <p14:tracePt t="38574" x="11010900" y="1365250"/>
          <p14:tracePt t="38591" x="11017250" y="1365250"/>
          <p14:tracePt t="38913" x="11010900" y="1365250"/>
          <p14:tracePt t="38928" x="11004550" y="1365250"/>
          <p14:tracePt t="38956" x="10998200" y="1365250"/>
          <p14:tracePt t="38976" x="10991850" y="1365250"/>
          <p14:tracePt t="38986" x="10985500" y="1365250"/>
          <p14:tracePt t="38991" x="10972800" y="1365250"/>
          <p14:tracePt t="39008" x="10934700" y="1365250"/>
          <p14:tracePt t="39024" x="10902950" y="1365250"/>
          <p14:tracePt t="39041" x="10883900" y="1365250"/>
          <p14:tracePt t="39062" x="10871200" y="1365250"/>
          <p14:tracePt t="39074" x="10864850" y="1365250"/>
          <p14:tracePt t="39091" x="10858500" y="1365250"/>
          <p14:tracePt t="39108" x="10852150" y="1365250"/>
          <p14:tracePt t="39124" x="10845800" y="1365250"/>
          <p14:tracePt t="39143" x="10839450" y="1365250"/>
          <p14:tracePt t="39271" x="10845800" y="1365250"/>
          <p14:tracePt t="39290" x="10852150" y="1365250"/>
          <p14:tracePt t="39303" x="10858500" y="1365250"/>
          <p14:tracePt t="39326" x="10864850" y="1365250"/>
          <p14:tracePt t="39341" x="10871200" y="1365250"/>
          <p14:tracePt t="39365" x="10877550" y="1365250"/>
          <p14:tracePt t="39388" x="10883900" y="1365250"/>
          <p14:tracePt t="39402" x="10890250" y="1365250"/>
          <p14:tracePt t="39416" x="10896600" y="1365250"/>
          <p14:tracePt t="39428" x="10902950" y="1365250"/>
          <p14:tracePt t="39438" x="10909300" y="1365250"/>
          <p14:tracePt t="39443" x="10909300" y="1358900"/>
          <p14:tracePt t="39458" x="10922000" y="1358900"/>
          <p14:tracePt t="39475" x="10941050" y="1358900"/>
          <p14:tracePt t="39481" x="10947400" y="1352550"/>
          <p14:tracePt t="39491" x="10960100" y="1346200"/>
          <p14:tracePt t="39508" x="10979150" y="1339850"/>
          <p14:tracePt t="39524" x="11010900" y="1333500"/>
          <p14:tracePt t="39542" x="11017250" y="1333500"/>
          <p14:tracePt t="39561" x="11036300" y="1327150"/>
          <p14:tracePt t="39574" x="11042650" y="1327150"/>
          <p14:tracePt t="39591" x="11049000" y="1327150"/>
          <p14:tracePt t="39609" x="11055350" y="1327150"/>
          <p14:tracePt t="39641" x="11061700" y="1327150"/>
          <p14:tracePt t="39672" x="11068050" y="1327150"/>
          <p14:tracePt t="40284" x="11068050" y="1333500"/>
          <p14:tracePt t="40295" x="11061700" y="1333500"/>
          <p14:tracePt t="40313" x="11061700" y="1339850"/>
          <p14:tracePt t="40327" x="11055350" y="1339850"/>
          <p14:tracePt t="40333" x="11055350" y="1346200"/>
          <p14:tracePt t="40347" x="11049000" y="1346200"/>
          <p14:tracePt t="40361" x="11042650" y="1346200"/>
          <p14:tracePt t="40374" x="11036300" y="1346200"/>
          <p14:tracePt t="40420" x="11036300" y="1352550"/>
          <p14:tracePt t="40432" x="11029950" y="1352550"/>
          <p14:tracePt t="40458" x="11029950" y="1358900"/>
          <p14:tracePt t="40549" x="11029950" y="1365250"/>
          <p14:tracePt t="40907" x="11036300" y="1365250"/>
          <p14:tracePt t="40926" x="11036300" y="1358900"/>
          <p14:tracePt t="40953" x="11042650" y="1358900"/>
          <p14:tracePt t="40970" x="11042650" y="1352550"/>
          <p14:tracePt t="41046" x="11049000" y="1346200"/>
          <p14:tracePt t="41086" x="11049000" y="1339850"/>
          <p14:tracePt t="41113" x="11049000" y="1333500"/>
          <p14:tracePt t="41158" x="11049000" y="1327150"/>
          <p14:tracePt t="41179" x="11049000" y="1320800"/>
          <p14:tracePt t="41199" x="11049000" y="1314450"/>
          <p14:tracePt t="41248" x="11049000" y="1308100"/>
          <p14:tracePt t="41269" x="11049000" y="1301750"/>
          <p14:tracePt t="41293" x="11049000" y="1295400"/>
          <p14:tracePt t="41364" x="11042650" y="1295400"/>
          <p14:tracePt t="41377" x="11036300" y="1295400"/>
          <p14:tracePt t="41387" x="11029950" y="1295400"/>
          <p14:tracePt t="41392" x="11023600" y="1295400"/>
          <p14:tracePt t="41409" x="11017250" y="1295400"/>
          <p14:tracePt t="41424" x="11010900" y="1295400"/>
          <p14:tracePt t="41440" x="10998200" y="1301750"/>
          <p14:tracePt t="41457" x="10991850" y="1308100"/>
          <p14:tracePt t="41474" x="10985500" y="1308100"/>
          <p14:tracePt t="41490" x="10985500" y="1314450"/>
          <p14:tracePt t="41508" x="10979150" y="1320800"/>
          <p14:tracePt t="41524" x="10966450" y="1333500"/>
          <p14:tracePt t="41540" x="10928350" y="1371600"/>
          <p14:tracePt t="41561" x="10871200" y="1422400"/>
          <p14:tracePt t="41573" x="10839450" y="1454150"/>
          <p14:tracePt t="41590" x="10814050" y="1479550"/>
          <p14:tracePt t="41607" x="10795000" y="1492250"/>
          <p14:tracePt t="41624" x="10788650" y="1504950"/>
          <p14:tracePt t="41643" x="10775950" y="1517650"/>
          <p14:tracePt t="41657" x="10769600" y="1524000"/>
          <p14:tracePt t="41673" x="10763250" y="1536700"/>
          <p14:tracePt t="41690" x="10756900" y="1562100"/>
          <p14:tracePt t="41707" x="10744200" y="1568450"/>
          <p14:tracePt t="41726" x="10731500" y="1587500"/>
          <p14:tracePt t="41740" x="10731500" y="1600200"/>
          <p14:tracePt t="41757" x="10725150" y="1606550"/>
          <p14:tracePt t="41795" x="10725150" y="1619250"/>
          <p14:tracePt t="41812" x="10718800" y="1638300"/>
          <p14:tracePt t="41823" x="10718800" y="1651000"/>
          <p14:tracePt t="41840" x="10718800" y="1663700"/>
          <p14:tracePt t="41857" x="10718800" y="1689100"/>
          <p14:tracePt t="41873" x="10718800" y="1701800"/>
          <p14:tracePt t="41895" x="10718800" y="1714500"/>
          <p14:tracePt t="41907" x="10718800" y="1727200"/>
          <p14:tracePt t="41923" x="10718800" y="1739900"/>
          <p14:tracePt t="41940" x="10718800" y="1758950"/>
          <p14:tracePt t="41957" x="10718800" y="1771650"/>
          <p14:tracePt t="41976" x="10718800" y="1784350"/>
          <p14:tracePt t="41990" x="10718800" y="1809750"/>
          <p14:tracePt t="41999" x="10718800" y="1816100"/>
          <p14:tracePt t="42007" x="10718800" y="1822450"/>
          <p14:tracePt t="42025" x="10718800" y="1835150"/>
          <p14:tracePt t="42041" x="10718800" y="1841500"/>
          <p14:tracePt t="42057" x="10725150" y="1860550"/>
          <p14:tracePt t="42074" x="10744200" y="1879600"/>
          <p14:tracePt t="42090" x="10756900" y="1892300"/>
          <p14:tracePt t="42108" x="10775950" y="1911350"/>
          <p14:tracePt t="42123" x="10795000" y="1924050"/>
          <p14:tracePt t="42141" x="10820400" y="1943100"/>
          <p14:tracePt t="42157" x="10877550" y="1981200"/>
          <p14:tracePt t="42173" x="10902950" y="1993900"/>
          <p14:tracePt t="42192" x="10947400" y="2025650"/>
          <p14:tracePt t="42207" x="10960100" y="2025650"/>
          <p14:tracePt t="42223" x="10972800" y="2032000"/>
          <p14:tracePt t="42240" x="10985500" y="2044700"/>
          <p14:tracePt t="42257" x="10991850" y="2044700"/>
          <p14:tracePt t="42274" x="10998200" y="2044700"/>
          <p14:tracePt t="42292" x="11017250" y="2044700"/>
          <p14:tracePt t="42307" x="11087100" y="2025650"/>
          <p14:tracePt t="42323" x="11182350" y="1974850"/>
          <p14:tracePt t="42340" x="11226800" y="1955800"/>
          <p14:tracePt t="42359" x="11290300" y="1911350"/>
          <p14:tracePt t="42373" x="11309350" y="1898650"/>
          <p14:tracePt t="42395" x="11315700" y="1892300"/>
          <p14:tracePt t="42407" x="11322050" y="1885950"/>
          <p14:tracePt t="42442" x="11328400" y="1885950"/>
          <p14:tracePt t="42457" x="11334750" y="1885950"/>
          <p14:tracePt t="42567" x="11328400" y="1885950"/>
          <p14:tracePt t="42595" x="11322050" y="1885950"/>
          <p14:tracePt t="42602" x="11315700" y="1885950"/>
          <p14:tracePt t="42610" x="11309350" y="1885950"/>
          <p14:tracePt t="42623" x="11277600" y="1885950"/>
          <p14:tracePt t="42640" x="11220450" y="1911350"/>
          <p14:tracePt t="42657" x="11188700" y="1917700"/>
          <p14:tracePt t="42673" x="11156950" y="1924050"/>
          <p14:tracePt t="42690" x="11093450" y="1949450"/>
          <p14:tracePt t="42707" x="11036300" y="1968500"/>
          <p14:tracePt t="42723" x="11029950" y="1968500"/>
          <p14:tracePt t="42743" x="11023600" y="1974850"/>
          <p14:tracePt t="42757" x="11017250" y="1974850"/>
          <p14:tracePt t="42773" x="11010900" y="1981200"/>
          <p14:tracePt t="42792" x="11004550" y="1981200"/>
          <p14:tracePt t="42807" x="10998200" y="1987550"/>
          <p14:tracePt t="42824" x="10998200" y="1993900"/>
          <p14:tracePt t="42840" x="10991850" y="2006600"/>
          <p14:tracePt t="42856" x="10985500" y="2012950"/>
          <p14:tracePt t="42873" x="10979150" y="2019300"/>
          <p14:tracePt t="42893" x="10979150" y="2025650"/>
          <p14:tracePt t="42923" x="10979150" y="2032000"/>
          <p14:tracePt t="42940" x="10979150" y="2038350"/>
          <p14:tracePt t="42957" x="10979150" y="2051050"/>
          <p14:tracePt t="42973" x="10979150" y="2063750"/>
          <p14:tracePt t="42990" x="10979150" y="2070100"/>
          <p14:tracePt t="42999" x="10972800" y="2082800"/>
          <p14:tracePt t="43006" x="10972800" y="2089150"/>
          <p14:tracePt t="43023" x="10972800" y="2095500"/>
          <p14:tracePt t="43040" x="10972800" y="2101850"/>
          <p14:tracePt t="43062" x="10972800" y="2108200"/>
          <p14:tracePt t="43084" x="10972800" y="2114550"/>
          <p14:tracePt t="43097" x="10972800" y="2120900"/>
          <p14:tracePt t="43106" x="10972800" y="2127250"/>
          <p14:tracePt t="43123" x="10985500" y="2139950"/>
          <p14:tracePt t="43140" x="10985500" y="2146300"/>
          <p14:tracePt t="43156" x="10991850" y="2159000"/>
          <p14:tracePt t="43173" x="11010900" y="2184400"/>
          <p14:tracePt t="43190" x="11055350" y="2209800"/>
          <p14:tracePt t="43209" x="11118850" y="2254250"/>
          <p14:tracePt t="43223" x="11150600" y="2266950"/>
          <p14:tracePt t="43240" x="11169650" y="2279650"/>
          <p14:tracePt t="43256" x="11188700" y="2286000"/>
          <p14:tracePt t="43275" x="11195050" y="2286000"/>
          <p14:tracePt t="43294" x="11201400" y="2286000"/>
          <p14:tracePt t="43306" x="11207750" y="2286000"/>
          <p14:tracePt t="43323" x="11214100" y="2286000"/>
          <p14:tracePt t="43340" x="11220450" y="2286000"/>
          <p14:tracePt t="43356" x="11226800" y="2286000"/>
          <p14:tracePt t="43375" x="11258550" y="2286000"/>
          <p14:tracePt t="43392" x="11309350" y="2260600"/>
          <p14:tracePt t="43406" x="11347450" y="2241550"/>
          <p14:tracePt t="43424" x="11417300" y="2203450"/>
          <p14:tracePt t="43440" x="11455400" y="2178050"/>
          <p14:tracePt t="43460" x="11487150" y="2165350"/>
          <p14:tracePt t="43473" x="11493500" y="2159000"/>
          <p14:tracePt t="43490" x="11493500" y="2152650"/>
          <p14:tracePt t="43497" x="11499850" y="2146300"/>
          <p14:tracePt t="43509" x="11499850" y="2139950"/>
          <p14:tracePt t="43531" x="11499850" y="2133600"/>
          <p14:tracePt t="43570" x="11499850" y="2127250"/>
          <p14:tracePt t="43584" x="11499850" y="2120900"/>
          <p14:tracePt t="43594" x="11493500" y="2120900"/>
          <p14:tracePt t="43598" x="11487150" y="2114550"/>
          <p14:tracePt t="43608" x="11455400" y="2108200"/>
          <p14:tracePt t="43623" x="11391900" y="2076450"/>
          <p14:tracePt t="43642" x="11341100" y="2057400"/>
          <p14:tracePt t="43656" x="11303000" y="2044700"/>
          <p14:tracePt t="43675" x="11245850" y="2019300"/>
          <p14:tracePt t="43690" x="11220450" y="2012950"/>
          <p14:tracePt t="43706" x="11188700" y="2012950"/>
          <p14:tracePt t="43723" x="11150600" y="2012950"/>
          <p14:tracePt t="43740" x="11144250" y="2012950"/>
          <p14:tracePt t="43759" x="11131550" y="2012950"/>
          <p14:tracePt t="43790" x="11125200" y="2019300"/>
          <p14:tracePt t="43809" x="11099800" y="2038350"/>
          <p14:tracePt t="43823" x="11087100" y="2063750"/>
          <p14:tracePt t="43844" x="11061700" y="2095500"/>
          <p14:tracePt t="43856" x="11049000" y="2108200"/>
          <p14:tracePt t="43873" x="11036300" y="2120900"/>
          <p14:tracePt t="43892" x="11036300" y="2127250"/>
          <p14:tracePt t="43906" x="11029950" y="2133600"/>
          <p14:tracePt t="43923" x="11029950" y="2139950"/>
          <p14:tracePt t="43940" x="11029950" y="2146300"/>
          <p14:tracePt t="43956" x="11029950" y="2152650"/>
          <p14:tracePt t="43973" x="11029950" y="2159000"/>
          <p14:tracePt t="43989" x="11029950" y="2171700"/>
          <p14:tracePt t="44006" x="11029950" y="2184400"/>
          <p14:tracePt t="44023" x="11029950" y="2197100"/>
          <p14:tracePt t="44039" x="11029950" y="2203450"/>
          <p14:tracePt t="44056" x="11029950" y="2216150"/>
          <p14:tracePt t="44073" x="11029950" y="2222500"/>
          <p14:tracePt t="44090" x="11029950" y="2228850"/>
          <p14:tracePt t="44124" x="11029950" y="2235200"/>
          <p14:tracePt t="44140" x="11029950" y="2247900"/>
          <p14:tracePt t="44156" x="11036300" y="2254250"/>
          <p14:tracePt t="44173" x="11042650" y="2254250"/>
          <p14:tracePt t="44189" x="11049000" y="2266950"/>
          <p14:tracePt t="44206" x="11055350" y="2266950"/>
          <p14:tracePt t="44225" x="11061700" y="2279650"/>
          <p14:tracePt t="44239" x="11074400" y="2286000"/>
          <p14:tracePt t="44256" x="11087100" y="2298700"/>
          <p14:tracePt t="44273" x="11099800" y="2305050"/>
          <p14:tracePt t="44289" x="11106150" y="2305050"/>
          <p14:tracePt t="44307" x="11112500" y="2311400"/>
          <p14:tracePt t="44323" x="11118850" y="2317750"/>
          <p14:tracePt t="44340" x="11125200" y="2324100"/>
          <p14:tracePt t="44356" x="11131550" y="2330450"/>
          <p14:tracePt t="44373" x="11137900" y="2330450"/>
          <p14:tracePt t="44406" x="11144250" y="2330450"/>
          <p14:tracePt t="44485" x="11150600" y="2330450"/>
          <p14:tracePt t="44503" x="11156950" y="2330450"/>
          <p14:tracePt t="44513" x="11163300" y="2330450"/>
          <p14:tracePt t="44517" x="11176000" y="2330450"/>
          <p14:tracePt t="44525" x="11182350" y="2324100"/>
          <p14:tracePt t="44539" x="11188700" y="2317750"/>
          <p14:tracePt t="44556" x="11201400" y="2311400"/>
          <p14:tracePt t="44574" x="11245850" y="2286000"/>
          <p14:tracePt t="44589" x="11271250" y="2266950"/>
          <p14:tracePt t="44608" x="11290300" y="2247900"/>
          <p14:tracePt t="44622" x="11296650" y="2247900"/>
          <p14:tracePt t="44639" x="11303000" y="2241550"/>
          <p14:tracePt t="44656" x="11309350" y="2228850"/>
          <p14:tracePt t="44692" x="11309350" y="2216150"/>
          <p14:tracePt t="44706" x="11303000" y="2216150"/>
          <p14:tracePt t="44723" x="11290300" y="2216150"/>
          <p14:tracePt t="44739" x="11233150" y="2190750"/>
          <p14:tracePt t="44756" x="11214100" y="2184400"/>
          <p14:tracePt t="44777" x="11195050" y="2184400"/>
          <p14:tracePt t="44789" x="11188700" y="2184400"/>
          <p14:tracePt t="44806" x="11163300" y="2184400"/>
          <p14:tracePt t="44825" x="11137900" y="2184400"/>
          <p14:tracePt t="44839" x="11131550" y="2184400"/>
          <p14:tracePt t="44857" x="11118850" y="2184400"/>
          <p14:tracePt t="44873" x="11112500" y="2184400"/>
          <p14:tracePt t="44889" x="11106150" y="2184400"/>
          <p14:tracePt t="44906" x="11099800" y="2184400"/>
          <p14:tracePt t="44987" x="11099800" y="2190750"/>
          <p14:tracePt t="45000" x="11093450" y="2197100"/>
          <p14:tracePt t="45014" x="11087100" y="2203450"/>
          <p14:tracePt t="45028" x="11080750" y="2203450"/>
          <p14:tracePt t="45032" x="11080750" y="2209800"/>
          <p14:tracePt t="45039" x="11080750" y="2216150"/>
          <p14:tracePt t="45056" x="11074400" y="2216150"/>
          <p14:tracePt t="45075" x="11068050" y="2235200"/>
          <p14:tracePt t="45089" x="11061700" y="2247900"/>
          <p14:tracePt t="45106" x="11061700" y="2254250"/>
          <p14:tracePt t="45123" x="11061700" y="2273300"/>
          <p14:tracePt t="45139" x="11061700" y="2286000"/>
          <p14:tracePt t="45157" x="11061700" y="2292350"/>
          <p14:tracePt t="45172" x="11061700" y="2305050"/>
          <p14:tracePt t="45189" x="11061700" y="2311400"/>
          <p14:tracePt t="45206" x="11061700" y="2317750"/>
          <p14:tracePt t="45222" x="11061700" y="2324100"/>
          <p14:tracePt t="45241" x="11061700" y="2330450"/>
          <p14:tracePt t="45256" x="11061700" y="2336800"/>
          <p14:tracePt t="45272" x="11061700" y="2343150"/>
          <p14:tracePt t="45289" x="11061700" y="2355850"/>
          <p14:tracePt t="45306" x="11061700" y="2362200"/>
          <p14:tracePt t="45322" x="11061700" y="2368550"/>
          <p14:tracePt t="45339" x="11068050" y="2368550"/>
          <p14:tracePt t="45356" x="11074400" y="2374900"/>
          <p14:tracePt t="45373" x="11074400" y="2387600"/>
          <p14:tracePt t="45406" x="11074400" y="2393950"/>
          <p14:tracePt t="45451" x="11080750" y="2393950"/>
          <p14:tracePt t="45467" x="11087100" y="2393950"/>
          <p14:tracePt t="45471" x="11087100" y="2400300"/>
          <p14:tracePt t="45478" x="11093450" y="2400300"/>
          <p14:tracePt t="45492" x="11099800" y="2400300"/>
          <p14:tracePt t="45506" x="11112500" y="2400300"/>
          <p14:tracePt t="45523" x="11118850" y="2406650"/>
          <p14:tracePt t="45541" x="11125200" y="2406650"/>
          <p14:tracePt t="45561" x="11131550" y="2406650"/>
          <p14:tracePt t="45578" x="11137900" y="2406650"/>
          <p14:tracePt t="45593" x="11144250" y="2406650"/>
          <p14:tracePt t="45625" x="11150600" y="2406650"/>
          <p14:tracePt t="45642" x="11156950" y="2406650"/>
          <p14:tracePt t="45654" x="11163300" y="2406650"/>
          <p14:tracePt t="45686" x="11169650" y="2406650"/>
          <p14:tracePt t="45700" x="11176000" y="2400300"/>
          <p14:tracePt t="45718" x="11176000" y="2393950"/>
          <p14:tracePt t="45750" x="11176000" y="2387600"/>
          <p14:tracePt t="45770" x="11176000" y="2381250"/>
          <p14:tracePt t="45794" x="11169650" y="2381250"/>
          <p14:tracePt t="45826" x="11163300" y="2381250"/>
          <p14:tracePt t="45844" x="11156950" y="2381250"/>
          <p14:tracePt t="45846" x="11150600" y="2381250"/>
          <p14:tracePt t="45856" x="11137900" y="2381250"/>
          <p14:tracePt t="45872" x="11112500" y="2381250"/>
          <p14:tracePt t="45890" x="11099800" y="2381250"/>
          <p14:tracePt t="45906" x="11068050" y="2381250"/>
          <p14:tracePt t="45924" x="11042650" y="2393950"/>
          <p14:tracePt t="45939" x="11029950" y="2406650"/>
          <p14:tracePt t="45956" x="11004550" y="2425700"/>
          <p14:tracePt t="45972" x="10966450" y="2470150"/>
          <p14:tracePt t="45989" x="10934700" y="2520950"/>
          <p14:tracePt t="45996" x="10915650" y="2559050"/>
          <p14:tracePt t="46008" x="10890250" y="2628900"/>
          <p14:tracePt t="46022" x="10864850" y="2692400"/>
          <p14:tracePt t="46039" x="10858500" y="2730500"/>
          <p14:tracePt t="46059" x="10852150" y="2755900"/>
          <p14:tracePt t="46072" x="10852150" y="2768600"/>
          <p14:tracePt t="46093" x="10852150" y="2857500"/>
          <p14:tracePt t="46106" x="10864850" y="2952750"/>
          <p14:tracePt t="46122" x="10883900" y="3048000"/>
          <p14:tracePt t="46140" x="10909300" y="3162300"/>
          <p14:tracePt t="46155" x="10915650" y="3200400"/>
          <p14:tracePt t="46175" x="10934700" y="3244850"/>
          <p14:tracePt t="46189" x="10947400" y="3282950"/>
          <p14:tracePt t="46206" x="10972800" y="3333750"/>
          <p14:tracePt t="46222" x="11023600" y="3448050"/>
          <p14:tracePt t="46239" x="11074400" y="3549650"/>
          <p14:tracePt t="46255" x="11131550" y="3606800"/>
          <p14:tracePt t="46272" x="11156950" y="3619500"/>
          <p14:tracePt t="46512" x="11106150" y="3651250"/>
          <p14:tracePt t="46515" x="11061700" y="3695700"/>
          <p14:tracePt t="46523" x="11004550" y="3746500"/>
          <p14:tracePt t="46539" x="10922000" y="3835400"/>
          <p14:tracePt t="46561" x="10820400" y="3975100"/>
          <p14:tracePt t="46572" x="10775950" y="4057650"/>
          <p14:tracePt t="46589" x="10744200" y="4114800"/>
          <p14:tracePt t="46605" x="10699750" y="4178300"/>
          <p14:tracePt t="46622" x="10674350" y="4216400"/>
          <p14:tracePt t="46643" x="10661650" y="4241800"/>
          <p14:tracePt t="46656" x="10648950" y="4260850"/>
          <p14:tracePt t="46672" x="10642600" y="4273550"/>
          <p14:tracePt t="46689" x="10636250" y="4279900"/>
          <p14:tracePt t="46705" x="10636250" y="4286250"/>
          <p14:tracePt t="46722" x="10629900" y="4298950"/>
          <p14:tracePt t="46739" x="10629900" y="4324350"/>
          <p14:tracePt t="46755" x="10629900" y="4337050"/>
          <p14:tracePt t="46772" x="10629900" y="4349750"/>
          <p14:tracePt t="46789" x="10629900" y="4362450"/>
          <p14:tracePt t="46805" x="10629900" y="4368800"/>
          <p14:tracePt t="46884" x="10636250" y="4375150"/>
          <p14:tracePt t="46892" x="10648950" y="4381500"/>
          <p14:tracePt t="46897" x="10668000" y="4387850"/>
          <p14:tracePt t="46908" x="10693400" y="4394200"/>
          <p14:tracePt t="46922" x="10744200" y="4419600"/>
          <p14:tracePt t="46941" x="10814050" y="4445000"/>
          <p14:tracePt t="46955" x="10864850" y="4470400"/>
          <p14:tracePt t="46972" x="10915650" y="4502150"/>
          <p14:tracePt t="46989" x="10979150" y="4533900"/>
          <p14:tracePt t="47005" x="11004550" y="4552950"/>
          <p14:tracePt t="47022" x="11036300" y="4572000"/>
          <p14:tracePt t="47039" x="11042650" y="4578350"/>
          <p14:tracePt t="47055" x="11049000" y="4578350"/>
          <p14:tracePt t="47073" x="11055350" y="4578350"/>
          <p14:tracePt t="47088" x="11061700" y="4578350"/>
          <p14:tracePt t="47107" x="11112500" y="4578350"/>
          <p14:tracePt t="47122" x="11118850" y="4572000"/>
          <p14:tracePt t="47358" x="11068050" y="4603750"/>
          <p14:tracePt t="47364" x="11010900" y="4641850"/>
          <p14:tracePt t="47374" x="10953750" y="4692650"/>
          <p14:tracePt t="47393" x="10858500" y="4775200"/>
          <p14:tracePt t="47407" x="10737850" y="4914900"/>
          <p14:tracePt t="47422" x="10668000" y="5016500"/>
          <p14:tracePt t="47438" x="10617200" y="5086350"/>
          <p14:tracePt t="47455" x="10566400" y="5137150"/>
          <p14:tracePt t="47472" x="10541000" y="5175250"/>
          <p14:tracePt t="47491" x="10490200" y="5226050"/>
          <p14:tracePt t="47505" x="10458450" y="5264150"/>
          <p14:tracePt t="47522" x="10439400" y="5314950"/>
          <p14:tracePt t="47538" x="10401300" y="5378450"/>
          <p14:tracePt t="47559" x="10388600" y="5410200"/>
          <p14:tracePt t="47576" x="10388600" y="5422900"/>
          <p14:tracePt t="47590" x="10382250" y="5429250"/>
          <p14:tracePt t="47605" x="10382250" y="5435600"/>
          <p14:tracePt t="47622" x="10382250" y="5441950"/>
          <p14:tracePt t="47679" x="10382250" y="5448300"/>
          <p14:tracePt t="47692" x="10382250" y="5454650"/>
          <p14:tracePt t="47721" x="10382250" y="5461000"/>
          <p14:tracePt t="47742" x="10382250" y="5467350"/>
          <p14:tracePt t="47747" x="10388600" y="5467350"/>
          <p14:tracePt t="47755" x="10388600" y="5473700"/>
          <p14:tracePt t="47772" x="10394950" y="5480050"/>
          <p14:tracePt t="47788" x="10401300" y="5486400"/>
          <p14:tracePt t="47805" x="10407650" y="5492750"/>
          <p14:tracePt t="47827" x="10420350" y="5492750"/>
          <p14:tracePt t="47838" x="10433050" y="5499100"/>
          <p14:tracePt t="47855" x="10439400" y="5499100"/>
          <p14:tracePt t="47873" x="10452100" y="5505450"/>
          <p14:tracePt t="47888" x="10464800" y="5505450"/>
          <p14:tracePt t="47905" x="10483850" y="5505450"/>
          <p14:tracePt t="47922" x="10528300" y="5505450"/>
          <p14:tracePt t="47938" x="10560050" y="5505450"/>
          <p14:tracePt t="47957" x="10585450" y="5499100"/>
          <p14:tracePt t="47972" x="10591800" y="5499100"/>
          <p14:tracePt t="47988" x="10604500" y="5499100"/>
          <p14:tracePt t="47996" x="10604500" y="5492750"/>
          <p14:tracePt t="48005" x="10642600" y="5486400"/>
          <p14:tracePt t="48022" x="10699750" y="5473700"/>
          <p14:tracePt t="48042" x="10775950" y="5441950"/>
          <p14:tracePt t="48055" x="10814050" y="5429250"/>
          <p14:tracePt t="48072" x="10852150" y="5410200"/>
          <p14:tracePt t="48088" x="10864850" y="5403850"/>
          <p14:tracePt t="48105" x="10871200" y="5397500"/>
          <p14:tracePt t="48122" x="10877550" y="5391150"/>
          <p14:tracePt t="48138" x="10883900" y="5391150"/>
          <p14:tracePt t="48155" x="10890250" y="5391150"/>
          <p14:tracePt t="48188" x="10890250" y="5384800"/>
          <p14:tracePt t="48256" x="10890250" y="5378450"/>
          <p14:tracePt t="48296" x="10890250" y="5372100"/>
          <p14:tracePt t="48356" x="10883900" y="5372100"/>
          <p14:tracePt t="48375" x="10877550" y="5372100"/>
          <p14:tracePt t="48391" x="10871200" y="5372100"/>
          <p14:tracePt t="48403" x="10864850" y="5372100"/>
          <p14:tracePt t="48437" x="10858500" y="5372100"/>
          <p14:tracePt t="48444" x="10852150" y="5365750"/>
          <p14:tracePt t="48455" x="10845800" y="5365750"/>
          <p14:tracePt t="48472" x="10769600" y="5346700"/>
          <p14:tracePt t="48488" x="10744200" y="5340350"/>
          <p14:tracePt t="48496" x="10731500" y="5340350"/>
          <p14:tracePt t="48505" x="10725150" y="5334000"/>
          <p14:tracePt t="48521" x="10718800" y="5334000"/>
          <p14:tracePt t="48538" x="10706100" y="5334000"/>
          <p14:tracePt t="48555" x="10693400" y="5334000"/>
          <p14:tracePt t="48589" x="10687050" y="5334000"/>
          <p14:tracePt t="48607" x="10680700" y="5334000"/>
          <p14:tracePt t="48757" x="10687050" y="5334000"/>
          <p14:tracePt t="48779" x="10693400" y="5334000"/>
          <p14:tracePt t="48795" x="10699750" y="5334000"/>
          <p14:tracePt t="48809" x="10706100" y="5334000"/>
          <p14:tracePt t="48820" x="10712450" y="5334000"/>
          <p14:tracePt t="48847" x="10725150" y="5334000"/>
          <p14:tracePt t="48856" x="10737850" y="5340350"/>
          <p14:tracePt t="48862" x="10763250" y="5340350"/>
          <p14:tracePt t="48872" x="10795000" y="5346700"/>
          <p14:tracePt t="48888" x="10852150" y="5365750"/>
          <p14:tracePt t="48905" x="10928350" y="5378450"/>
          <p14:tracePt t="48921" x="10979150" y="5391150"/>
          <p14:tracePt t="48938" x="11061700" y="5403850"/>
          <p14:tracePt t="48954" x="11106150" y="5416550"/>
          <p14:tracePt t="48971" x="11144250" y="5422900"/>
          <p14:tracePt t="48988" x="11156950" y="5422900"/>
          <p14:tracePt t="49007" x="11163300" y="5422900"/>
          <p14:tracePt t="49021" x="11169650" y="5422900"/>
          <p14:tracePt t="49038" x="11176000" y="5422900"/>
          <p14:tracePt t="49133" x="11176000" y="5416550"/>
          <p14:tracePt t="49157" x="11176000" y="5410200"/>
          <p14:tracePt t="49204" x="11176000" y="5403850"/>
          <p14:tracePt t="49224" x="11176000" y="5397500"/>
          <p14:tracePt t="49231" x="11169650" y="5397500"/>
          <p14:tracePt t="49248" x="11163300" y="5391150"/>
          <p14:tracePt t="49273" x="11156950" y="5384800"/>
          <p14:tracePt t="49282" x="11144250" y="5365750"/>
          <p14:tracePt t="49288" x="11131550" y="5321300"/>
          <p14:tracePt t="49304" x="11099800" y="5270500"/>
          <p14:tracePt t="49321" x="11080750" y="5232400"/>
          <p14:tracePt t="49338" x="11080750" y="5226050"/>
          <p14:tracePt t="49357" x="11068050" y="5219700"/>
          <p14:tracePt t="49388" x="11061700" y="5213350"/>
          <p14:tracePt t="49409" x="11055350" y="5213350"/>
          <p14:tracePt t="49436" x="11049000" y="5213350"/>
          <p14:tracePt t="49455" x="11042650" y="5213350"/>
          <p14:tracePt t="49475" x="11036300" y="5213350"/>
          <p14:tracePt t="49483" x="11029950" y="5213350"/>
          <p14:tracePt t="49488" x="11017250" y="5207000"/>
          <p14:tracePt t="49504" x="10985500" y="5207000"/>
          <p14:tracePt t="49524" x="10972800" y="5194300"/>
          <p14:tracePt t="49538" x="10960100" y="5194300"/>
          <p14:tracePt t="49555" x="10947400" y="5194300"/>
          <p14:tracePt t="49572" x="10941050" y="5194300"/>
          <p14:tracePt t="49593" x="10934700" y="5194300"/>
          <p14:tracePt t="49611" x="10928350" y="5194300"/>
          <p14:tracePt t="49625" x="10922000" y="5194300"/>
          <p14:tracePt t="49857" x="10928350" y="5194300"/>
          <p14:tracePt t="49875" x="10934700" y="5194300"/>
          <p14:tracePt t="49878" x="10934700" y="5200650"/>
          <p14:tracePt t="49891" x="10941050" y="5207000"/>
          <p14:tracePt t="49908" x="10953750" y="5213350"/>
          <p14:tracePt t="49921" x="10972800" y="5232400"/>
          <p14:tracePt t="49938" x="10998200" y="5245100"/>
          <p14:tracePt t="49954" x="11023600" y="5257800"/>
          <p14:tracePt t="49971" x="11029950" y="5264150"/>
          <p14:tracePt t="49991" x="11042650" y="5276850"/>
          <p14:tracePt t="50004" x="11049000" y="5276850"/>
          <p14:tracePt t="50021" x="11055350" y="5276850"/>
          <p14:tracePt t="50038" x="11061700" y="5276850"/>
          <p14:tracePt t="50054" x="11068050" y="5276850"/>
          <p14:tracePt t="50139" x="11068050" y="5270500"/>
          <p14:tracePt t="50151" x="11068050" y="5264150"/>
          <p14:tracePt t="50164" x="11061700" y="5264150"/>
          <p14:tracePt t="50178" x="11055350" y="5264150"/>
          <p14:tracePt t="50192" x="11049000" y="5251450"/>
          <p14:tracePt t="50204" x="11023600" y="5226050"/>
          <p14:tracePt t="50221" x="10998200" y="5200650"/>
          <p14:tracePt t="50238" x="10985500" y="5187950"/>
          <p14:tracePt t="50254" x="10966450" y="5168900"/>
          <p14:tracePt t="50271" x="10941050" y="5156200"/>
          <p14:tracePt t="50289" x="10902950" y="5137150"/>
          <p14:tracePt t="50304" x="10890250" y="5137150"/>
          <p14:tracePt t="50321" x="10877550" y="5130800"/>
          <p14:tracePt t="50337" x="10833100" y="5130800"/>
          <p14:tracePt t="50354" x="10826750" y="5130800"/>
          <p14:tracePt t="50373" x="10775950" y="5137150"/>
          <p14:tracePt t="50387" x="10744200" y="5149850"/>
          <p14:tracePt t="50404" x="10725150" y="5156200"/>
          <p14:tracePt t="50421" x="10680700" y="5181600"/>
          <p14:tracePt t="50437" x="10668000" y="5187950"/>
          <p14:tracePt t="50456" x="10655300" y="5194300"/>
          <p14:tracePt t="50471" x="10642600" y="5200650"/>
          <p14:tracePt t="50487" x="10636250" y="5207000"/>
          <p14:tracePt t="50495" x="10629900" y="5213350"/>
          <p14:tracePt t="50504" x="10623550" y="5219700"/>
          <p14:tracePt t="50521" x="10610850" y="5219700"/>
          <p14:tracePt t="50537" x="10604500" y="5226050"/>
          <p14:tracePt t="50554" x="10591800" y="5238750"/>
          <p14:tracePt t="50571" x="10579100" y="5251450"/>
          <p14:tracePt t="50587" x="10566400" y="5257800"/>
          <p14:tracePt t="50604" x="10553700" y="5264150"/>
          <p14:tracePt t="50621" x="10547350" y="5276850"/>
          <p14:tracePt t="50638" x="10534650" y="5295900"/>
          <p14:tracePt t="50654" x="10521950" y="5295900"/>
          <p14:tracePt t="50671" x="10509250" y="5302250"/>
          <p14:tracePt t="50687" x="10502900" y="5308600"/>
          <p14:tracePt t="50721" x="10496550" y="5308600"/>
          <p14:tracePt t="50737" x="10490200" y="5308600"/>
          <p14:tracePt t="50754" x="10483850" y="5308600"/>
          <p14:tracePt t="50771" x="10477500" y="5308600"/>
          <p14:tracePt t="50798" x="10471150" y="5308600"/>
          <p14:tracePt t="50811" x="10464800" y="5308600"/>
          <p14:tracePt t="50847" x="10452100" y="5308600"/>
          <p14:tracePt t="50856" x="10439400" y="5308600"/>
          <p14:tracePt t="50860" x="10426700" y="5308600"/>
          <p14:tracePt t="50871" x="10414000" y="5308600"/>
          <p14:tracePt t="50887" x="10394950" y="5308600"/>
          <p14:tracePt t="50904" x="10388600" y="5302250"/>
          <p14:tracePt t="50923" x="10375900" y="5302250"/>
          <p14:tracePt t="50937" x="10363200" y="5295900"/>
          <p14:tracePt t="50954" x="10344150" y="5289550"/>
          <p14:tracePt t="50971" x="10331450" y="5289550"/>
          <p14:tracePt t="50987" x="10325100" y="5289550"/>
          <p14:tracePt t="51004" x="10312400" y="5289550"/>
          <p14:tracePt t="51037" x="10306050" y="5289550"/>
          <p14:tracePt t="51125" x="10312400" y="5289550"/>
          <p14:tracePt t="51141" x="10318750" y="5289550"/>
          <p14:tracePt t="51163" x="10325100" y="5289550"/>
          <p14:tracePt t="51174" x="10331450" y="5289550"/>
          <p14:tracePt t="51191" x="10337800" y="5289550"/>
          <p14:tracePt t="51218" x="10344150" y="5289550"/>
          <p14:tracePt t="51222" x="10350500" y="5289550"/>
          <p14:tracePt t="51231" x="10356850" y="5289550"/>
          <p14:tracePt t="51237" x="10363200" y="5295900"/>
          <p14:tracePt t="51254" x="10382250" y="5302250"/>
          <p14:tracePt t="51270" x="10401300" y="5308600"/>
          <p14:tracePt t="51287" x="10426700" y="5314950"/>
          <p14:tracePt t="51310" x="10458450" y="5321300"/>
          <p14:tracePt t="51320" x="10471150" y="5327650"/>
          <p14:tracePt t="51337" x="10496550" y="5334000"/>
          <p14:tracePt t="51354" x="10528300" y="5340350"/>
          <p14:tracePt t="51371" x="10547350" y="5340350"/>
          <p14:tracePt t="51392" x="10572750" y="5340350"/>
          <p14:tracePt t="51404" x="10598150" y="5340350"/>
          <p14:tracePt t="51421" x="10623550" y="5340350"/>
          <p14:tracePt t="51437" x="10655300" y="5340350"/>
          <p14:tracePt t="51454" x="10693400" y="5340350"/>
          <p14:tracePt t="51473" x="10756900" y="5340350"/>
          <p14:tracePt t="51487" x="10814050" y="5340350"/>
          <p14:tracePt t="51504" x="10871200" y="5340350"/>
          <p14:tracePt t="51520" x="10922000" y="5334000"/>
          <p14:tracePt t="51537" x="10941050" y="5334000"/>
          <p14:tracePt t="51554" x="10953750" y="5334000"/>
          <p14:tracePt t="51570" x="10960100" y="5327650"/>
          <p14:tracePt t="51587" x="10966450" y="5327650"/>
          <p14:tracePt t="51604" x="10979150" y="5321300"/>
          <p14:tracePt t="51637" x="10985500" y="5314950"/>
          <p14:tracePt t="51654" x="10991850" y="5308600"/>
          <p14:tracePt t="51688" x="10991850" y="5295900"/>
          <p14:tracePt t="51733" x="10991850" y="5289550"/>
          <p14:tracePt t="51744" x="10991850" y="5283200"/>
          <p14:tracePt t="51758" x="10991850" y="5276850"/>
          <p14:tracePt t="51796" x="10991850" y="5270500"/>
          <p14:tracePt t="51814" x="10991850" y="5264150"/>
          <p14:tracePt t="51820" x="10998200" y="5257800"/>
          <p14:tracePt t="51827" x="11010900" y="5232400"/>
          <p14:tracePt t="51837" x="11036300" y="5200650"/>
          <p14:tracePt t="51857" x="11061700" y="5137150"/>
          <p14:tracePt t="51871" x="11068050" y="5124450"/>
          <p14:tracePt t="51887" x="11068050" y="5111750"/>
          <p14:tracePt t="51904" x="11068050" y="5105400"/>
          <p14:tracePt t="51920" x="11061700" y="5086350"/>
          <p14:tracePt t="51939" x="11029950" y="5054600"/>
          <p14:tracePt t="51954" x="11023600" y="5048250"/>
          <p14:tracePt t="51970" x="11010900" y="5041900"/>
          <p14:tracePt t="51987" x="11010900" y="5035550"/>
          <p14:tracePt t="51990" x="11004550" y="5035550"/>
          <p14:tracePt t="52004" x="10985500" y="5022850"/>
          <p14:tracePt t="52020" x="10966450" y="5016500"/>
          <p14:tracePt t="52037" x="10960100" y="5016500"/>
          <p14:tracePt t="52054" x="10947400" y="5016500"/>
          <p14:tracePt t="52070" x="10922000" y="5016500"/>
          <p14:tracePt t="52087" x="10896600" y="5016500"/>
          <p14:tracePt t="52104" x="10883900" y="5016500"/>
          <p14:tracePt t="52123" x="10864850" y="5016500"/>
          <p14:tracePt t="52137" x="10858500" y="5016500"/>
          <p14:tracePt t="52155" x="10839450" y="5022850"/>
          <p14:tracePt t="52170" x="10820400" y="5035550"/>
          <p14:tracePt t="52187" x="10801350" y="5041900"/>
          <p14:tracePt t="52204" x="10795000" y="5048250"/>
          <p14:tracePt t="52220" x="10782300" y="5054600"/>
          <p14:tracePt t="52237" x="10775950" y="5060950"/>
          <p14:tracePt t="52254" x="10769600" y="5060950"/>
          <p14:tracePt t="52270" x="10769600" y="5067300"/>
          <p14:tracePt t="52287" x="10769600" y="5073650"/>
          <p14:tracePt t="52304" x="10769600" y="5080000"/>
          <p14:tracePt t="52324" x="10769600" y="5092700"/>
          <p14:tracePt t="52354" x="10769600" y="5099050"/>
          <p14:tracePt t="52373" x="10775950" y="5111750"/>
          <p14:tracePt t="52387" x="10782300" y="5118100"/>
          <p14:tracePt t="52407" x="10788650" y="5130800"/>
          <p14:tracePt t="52420" x="10795000" y="5137150"/>
          <p14:tracePt t="52453" x="10820400" y="5149850"/>
          <p14:tracePt t="52470" x="10852150" y="5168900"/>
          <p14:tracePt t="52488" x="10896600" y="5194300"/>
          <p14:tracePt t="52491" x="10915650" y="5200650"/>
          <p14:tracePt t="52504" x="10953750" y="5207000"/>
          <p14:tracePt t="52520" x="10985500" y="5213350"/>
          <p14:tracePt t="52537" x="11004550" y="5213350"/>
          <p14:tracePt t="52554" x="11017250" y="5213350"/>
          <p14:tracePt t="52571" x="11029950" y="5213350"/>
          <p14:tracePt t="52604" x="11036300" y="5213350"/>
          <p14:tracePt t="52625" x="11042650" y="5207000"/>
          <p14:tracePt t="52642" x="11042650" y="5200650"/>
          <p14:tracePt t="52653" x="11049000" y="5200650"/>
          <p14:tracePt t="52684" x="11049000" y="5194300"/>
          <p14:tracePt t="52701" x="11049000" y="5187950"/>
          <p14:tracePt t="52727" x="11049000" y="5181600"/>
          <p14:tracePt t="52776" x="11049000" y="5175250"/>
          <p14:tracePt t="52796" x="11049000" y="5168900"/>
          <p14:tracePt t="52802" x="11042650" y="5168900"/>
          <p14:tracePt t="52813" x="11036300" y="5162550"/>
          <p14:tracePt t="52820" x="11017250" y="5156200"/>
          <p14:tracePt t="52837" x="10985500" y="5143500"/>
          <p14:tracePt t="52853" x="10966450" y="5130800"/>
          <p14:tracePt t="52873" x="10915650" y="5118100"/>
          <p14:tracePt t="52887" x="10896600" y="5111750"/>
          <p14:tracePt t="52903" x="10871200" y="5111750"/>
          <p14:tracePt t="52920" x="10801350" y="5111750"/>
          <p14:tracePt t="52937" x="10788650" y="5111750"/>
          <p14:tracePt t="52956" x="10769600" y="5111750"/>
          <p14:tracePt t="52971" x="10763250" y="5111750"/>
          <p14:tracePt t="52987" x="10750550" y="5111750"/>
          <p14:tracePt t="53004" x="10744200" y="5111750"/>
          <p14:tracePt t="53020" x="10737850" y="5111750"/>
          <p14:tracePt t="53037" x="10731500" y="5111750"/>
          <p14:tracePt t="53053" x="10712450" y="5118100"/>
          <p14:tracePt t="53070" x="10706100" y="5124450"/>
          <p14:tracePt t="53087" x="10687050" y="5130800"/>
          <p14:tracePt t="53103" x="10668000" y="5137150"/>
          <p14:tracePt t="53124" x="10655300" y="5143500"/>
          <p14:tracePt t="53137" x="10648950" y="5149850"/>
          <p14:tracePt t="53153" x="10642600" y="5156200"/>
          <p14:tracePt t="53170" x="10636250" y="5156200"/>
          <p14:tracePt t="53187" x="10636250" y="5162550"/>
          <p14:tracePt t="53203" x="10636250" y="5168900"/>
          <p14:tracePt t="53220" x="10636250" y="5175250"/>
          <p14:tracePt t="53237" x="10636250" y="5181600"/>
          <p14:tracePt t="53256" x="10636250" y="5194300"/>
          <p14:tracePt t="53270" x="10642600" y="5207000"/>
          <p14:tracePt t="53287" x="10648950" y="5213350"/>
          <p14:tracePt t="53303" x="10655300" y="5232400"/>
          <p14:tracePt t="53320" x="10668000" y="5232400"/>
          <p14:tracePt t="53339" x="10693400" y="5245100"/>
          <p14:tracePt t="53353" x="10706100" y="5257800"/>
          <p14:tracePt t="53372" x="10750550" y="5264150"/>
          <p14:tracePt t="53386" x="10775950" y="5276850"/>
          <p14:tracePt t="53403" x="10826750" y="5283200"/>
          <p14:tracePt t="53423" x="10890250" y="5289550"/>
          <p14:tracePt t="53437" x="10941050" y="5289550"/>
          <p14:tracePt t="53453" x="10979150" y="5289550"/>
          <p14:tracePt t="53470" x="11010900" y="5289550"/>
          <p14:tracePt t="53487" x="11017250" y="5289550"/>
          <p14:tracePt t="53491" x="11023600" y="5283200"/>
          <p14:tracePt t="53505" x="11029950" y="5283200"/>
          <p14:tracePt t="53520" x="11042650" y="5276850"/>
          <p14:tracePt t="53537" x="11049000" y="5276850"/>
          <p14:tracePt t="53553" x="11049000" y="5270500"/>
          <p14:tracePt t="53570" x="11055350" y="5270500"/>
          <p14:tracePt t="53587" x="11061700" y="5264150"/>
          <p14:tracePt t="53604" x="11068050" y="5257800"/>
          <p14:tracePt t="53644" x="11068050" y="5251450"/>
          <p14:tracePt t="53731" x="11068050" y="5245100"/>
          <p14:tracePt t="53756" x="11068050" y="5238750"/>
          <p14:tracePt t="53798" x="11068050" y="5232400"/>
          <p14:tracePt t="53826" x="11061700" y="5232400"/>
          <p14:tracePt t="53843" x="11055350" y="5226050"/>
          <p14:tracePt t="53857" x="11036300" y="5219700"/>
          <p14:tracePt t="53860" x="11017250" y="5213350"/>
          <p14:tracePt t="53875" x="11004550" y="5213350"/>
          <p14:tracePt t="53889" x="10966450" y="5200650"/>
          <p14:tracePt t="53903" x="10915650" y="5194300"/>
          <p14:tracePt t="53920" x="10883900" y="5194300"/>
          <p14:tracePt t="53937" x="10858500" y="5194300"/>
          <p14:tracePt t="53953" x="10826750" y="5194300"/>
          <p14:tracePt t="53973" x="10788650" y="5194300"/>
          <p14:tracePt t="53986" x="10782300" y="5194300"/>
          <p14:tracePt t="54003" x="10769600" y="5194300"/>
          <p14:tracePt t="54020" x="10756900" y="5194300"/>
          <p14:tracePt t="54036" x="10750550" y="5200650"/>
          <p14:tracePt t="54053" x="10744200" y="5207000"/>
          <p14:tracePt t="54086" x="10737850" y="5207000"/>
          <p14:tracePt t="54103" x="10731500" y="5219700"/>
          <p14:tracePt t="54123" x="10718800" y="5226050"/>
          <p14:tracePt t="54136" x="10706100" y="5238750"/>
          <p14:tracePt t="54153" x="10699750" y="5245100"/>
          <p14:tracePt t="54170" x="10693400" y="5251450"/>
          <p14:tracePt t="54189" x="10687050" y="5264150"/>
          <p14:tracePt t="54203" x="10680700" y="5264150"/>
          <p14:tracePt t="54220" x="10680700" y="5270500"/>
          <p14:tracePt t="54238" x="10680700" y="5276850"/>
          <p14:tracePt t="54258" x="10680700" y="5283200"/>
          <p14:tracePt t="54282" x="10680700" y="5289550"/>
          <p14:tracePt t="54321" x="10680700" y="5295900"/>
          <p14:tracePt t="54376" x="10687050" y="5295900"/>
          <p14:tracePt t="54404" x="10693400" y="5295900"/>
          <p14:tracePt t="54411" x="10693400" y="5302250"/>
          <p14:tracePt t="54435" x="10699750" y="5302250"/>
          <p14:tracePt t="54467" x="10706100" y="5302250"/>
          <p14:tracePt t="54473" x="10706100" y="5308600"/>
          <p14:tracePt t="54489" x="10718800" y="5314950"/>
          <p14:tracePt t="54495" x="10725150" y="5314950"/>
          <p14:tracePt t="54508" x="10731500" y="5321300"/>
          <p14:tracePt t="54520" x="10744200" y="5327650"/>
          <p14:tracePt t="54536" x="10756900" y="5340350"/>
          <p14:tracePt t="54553" x="10769600" y="5346700"/>
          <p14:tracePt t="54570" x="10782300" y="5353050"/>
          <p14:tracePt t="54586" x="10801350" y="5353050"/>
          <p14:tracePt t="54603" x="10814050" y="5359400"/>
          <p14:tracePt t="54622" x="10833100" y="5372100"/>
          <p14:tracePt t="54636" x="10852150" y="5372100"/>
          <p14:tracePt t="54655" x="10877550" y="5384800"/>
          <p14:tracePt t="54670" x="10890250" y="5391150"/>
          <p14:tracePt t="54686" x="10902950" y="5397500"/>
          <p14:tracePt t="54703" x="10928350" y="5397500"/>
          <p14:tracePt t="54720" x="10941050" y="5397500"/>
          <p14:tracePt t="54739" x="10960100" y="5397500"/>
          <p14:tracePt t="54753" x="10966450" y="5397500"/>
          <p14:tracePt t="54770" x="10985500" y="5397500"/>
          <p14:tracePt t="54786" x="11004550" y="5397500"/>
          <p14:tracePt t="54803" x="11010900" y="5397500"/>
          <p14:tracePt t="54819" x="11023600" y="5397500"/>
          <p14:tracePt t="54836" x="11042650" y="5397500"/>
          <p14:tracePt t="54853" x="11055350" y="5397500"/>
          <p14:tracePt t="54872" x="11080750" y="5397500"/>
          <p14:tracePt t="54886" x="11093450" y="5391150"/>
          <p14:tracePt t="54903" x="11106150" y="5384800"/>
          <p14:tracePt t="54919" x="11112500" y="5384800"/>
          <p14:tracePt t="54953" x="11118850" y="5378450"/>
          <p14:tracePt t="55019" x="11118850" y="5372100"/>
          <p14:tracePt t="55061" x="11112500" y="5372100"/>
          <p14:tracePt t="55086" x="11112500" y="5365750"/>
          <p14:tracePt t="55093" x="11106150" y="5365750"/>
          <p14:tracePt t="55107" x="11099800" y="5365750"/>
          <p14:tracePt t="55127" x="11093450" y="5365750"/>
          <p14:tracePt t="55138" x="11087100" y="5365750"/>
          <p14:tracePt t="55153" x="11087100" y="5359400"/>
          <p14:tracePt t="55169" x="11074400" y="5359400"/>
          <p14:tracePt t="55205" x="11068050" y="5353050"/>
          <p14:tracePt t="55219" x="11061700" y="5346700"/>
          <p14:tracePt t="55253" x="11055350" y="5346700"/>
          <p14:tracePt t="55269" x="11055350" y="5340350"/>
          <p14:tracePt t="55295" x="11029950" y="5327650"/>
          <p14:tracePt t="55303" x="11017250" y="5321300"/>
          <p14:tracePt t="55319" x="10998200" y="5314950"/>
          <p14:tracePt t="55336" x="10985500" y="5314950"/>
          <p14:tracePt t="55353" x="10972800" y="5314950"/>
          <p14:tracePt t="55373" x="10966450" y="5314950"/>
          <p14:tracePt t="55386" x="10960100" y="5314950"/>
          <p14:tracePt t="55403" x="10953750" y="5314950"/>
          <p14:tracePt t="55692" x="10953750" y="5321300"/>
          <p14:tracePt t="55701" x="10960100" y="5321300"/>
          <p14:tracePt t="55723" x="10966450" y="5321300"/>
          <p14:tracePt t="55734" x="10972800" y="5321300"/>
          <p14:tracePt t="55765" x="10979150" y="5321300"/>
          <p14:tracePt t="55778" x="10985500" y="5321300"/>
          <p14:tracePt t="55811" x="10991850" y="5321300"/>
          <p14:tracePt t="55831" x="10998200" y="5321300"/>
          <p14:tracePt t="55849" x="11004550" y="5321300"/>
          <p14:tracePt t="55851" x="11004550" y="5327650"/>
          <p14:tracePt t="55866" x="11010900" y="5327650"/>
          <p14:tracePt t="55876" x="11017250" y="5327650"/>
          <p14:tracePt t="55893" x="11036300" y="5327650"/>
          <p14:tracePt t="55903" x="11042650" y="5334000"/>
          <p14:tracePt t="55922" x="11068050" y="5334000"/>
          <p14:tracePt t="55936" x="11074400" y="5334000"/>
          <p14:tracePt t="55952" x="11093450" y="5334000"/>
          <p14:tracePt t="55973" x="11106150" y="5334000"/>
          <p14:tracePt t="55986" x="11112500" y="5334000"/>
          <p14:tracePt t="56002" x="11118850" y="5334000"/>
          <p14:tracePt t="56019" x="11131550" y="5334000"/>
          <p14:tracePt t="56036" x="11144250" y="5334000"/>
          <p14:tracePt t="56053" x="11156950" y="5334000"/>
          <p14:tracePt t="56069" x="11163300" y="5334000"/>
          <p14:tracePt t="56086" x="11169650" y="5334000"/>
          <p14:tracePt t="56103" x="11176000" y="5334000"/>
          <p14:tracePt t="56125" x="11182350" y="5334000"/>
          <p14:tracePt t="56136" x="11182350" y="5327650"/>
          <p14:tracePt t="56154" x="11182350" y="5321300"/>
          <p14:tracePt t="56169" x="11182350" y="5314950"/>
          <p14:tracePt t="56200" x="11182350" y="5308600"/>
          <p14:tracePt t="56218" x="11182350" y="5302250"/>
          <p14:tracePt t="56228" x="11182350" y="5295900"/>
          <p14:tracePt t="56244" x="11182350" y="5289550"/>
          <p14:tracePt t="56265" x="11182350" y="5283200"/>
          <p14:tracePt t="56279" x="11182350" y="5276850"/>
          <p14:tracePt t="56312" x="11176000" y="5270500"/>
          <p14:tracePt t="56318" x="11163300" y="5257800"/>
          <p14:tracePt t="56326" x="11144250" y="5245100"/>
          <p14:tracePt t="56336" x="11125200" y="5226050"/>
          <p14:tracePt t="56352" x="11093450" y="5200650"/>
          <p14:tracePt t="56371" x="11061700" y="5181600"/>
          <p14:tracePt t="56386" x="11023600" y="5168900"/>
          <p14:tracePt t="56402" x="10972800" y="5149850"/>
          <p14:tracePt t="56419" x="10915650" y="5143500"/>
          <p14:tracePt t="56437" x="10852150" y="5137150"/>
          <p14:tracePt t="56452" x="10826750" y="5137150"/>
          <p14:tracePt t="56474" x="10769600" y="5137150"/>
          <p14:tracePt t="56486" x="10731500" y="5137150"/>
          <p14:tracePt t="56502" x="10725150" y="5137150"/>
          <p14:tracePt t="56521" x="10706100" y="5137150"/>
          <p14:tracePt t="56552" x="10699750" y="5137150"/>
          <p14:tracePt t="56569" x="10687050" y="5149850"/>
          <p14:tracePt t="56586" x="10668000" y="5162550"/>
          <p14:tracePt t="56604" x="10648950" y="5175250"/>
          <p14:tracePt t="56624" x="10648950" y="5181600"/>
          <p14:tracePt t="56636" x="10642600" y="5187950"/>
          <p14:tracePt t="56652" x="10636250" y="5200650"/>
          <p14:tracePt t="56669" x="10636250" y="5207000"/>
          <p14:tracePt t="56689" x="10636250" y="5213350"/>
          <p14:tracePt t="56702" x="10636250" y="5219700"/>
          <p14:tracePt t="56721" x="10636250" y="5238750"/>
          <p14:tracePt t="56736" x="10642600" y="5264150"/>
          <p14:tracePt t="56752" x="10642600" y="5276850"/>
          <p14:tracePt t="56772" x="10655300" y="5302250"/>
          <p14:tracePt t="56786" x="10668000" y="5314950"/>
          <p14:tracePt t="56802" x="10674350" y="5314950"/>
          <p14:tracePt t="56819" x="10693400" y="5334000"/>
          <p14:tracePt t="56836" x="10731500" y="5346700"/>
          <p14:tracePt t="56852" x="10763250" y="5359400"/>
          <p14:tracePt t="56871" x="10814050" y="5365750"/>
          <p14:tracePt t="56886" x="10852150" y="5372100"/>
          <p14:tracePt t="56903" x="10902950" y="5372100"/>
          <p14:tracePt t="56919" x="10934700" y="5372100"/>
          <p14:tracePt t="56935" x="10960100" y="5372100"/>
          <p14:tracePt t="56952" x="10979150" y="5372100"/>
          <p14:tracePt t="56969" x="10991850" y="5365750"/>
          <p14:tracePt t="56988" x="11029950" y="5353050"/>
          <p14:tracePt t="57002" x="11049000" y="5353050"/>
          <p14:tracePt t="57019" x="11061700" y="5353050"/>
          <p14:tracePt t="57035" x="11068050" y="5340350"/>
          <p14:tracePt t="57052" x="11080750" y="5334000"/>
          <p14:tracePt t="57070" x="11087100" y="5327650"/>
          <p14:tracePt t="57085" x="11093450" y="5321300"/>
          <p14:tracePt t="57102" x="11093450" y="5314950"/>
          <p14:tracePt t="57136" x="11093450" y="5308600"/>
          <p14:tracePt t="57153" x="11093450" y="5302250"/>
          <p14:tracePt t="57169" x="11093450" y="5276850"/>
          <p14:tracePt t="57185" x="11093450" y="5245100"/>
          <p14:tracePt t="57202" x="11080750" y="5219700"/>
          <p14:tracePt t="57219" x="11068050" y="5207000"/>
          <p14:tracePt t="57238" x="11023600" y="5181600"/>
          <p14:tracePt t="57252" x="11004550" y="5175250"/>
          <p14:tracePt t="57269" x="10979150" y="5168900"/>
          <p14:tracePt t="57286" x="10871200" y="5175250"/>
          <p14:tracePt t="57302" x="10833100" y="5181600"/>
          <p14:tracePt t="57319" x="10814050" y="5181600"/>
          <p14:tracePt t="57335" x="10795000" y="5181600"/>
          <p14:tracePt t="57369" x="10782300" y="5181600"/>
          <p14:tracePt t="57385" x="10775950" y="5181600"/>
          <p14:tracePt t="57402" x="10769600" y="5187950"/>
          <p14:tracePt t="57437" x="10769600" y="5194300"/>
          <p14:tracePt t="57453" x="10769600" y="5200650"/>
          <p14:tracePt t="57474" x="10769600" y="5207000"/>
          <p14:tracePt t="57497" x="10769600" y="5213350"/>
          <p14:tracePt t="57512" x="10769600" y="5219700"/>
          <p14:tracePt t="57523" x="10769600" y="5226050"/>
          <p14:tracePt t="57539" x="10769600" y="5232400"/>
          <p14:tracePt t="57552" x="10769600" y="5238750"/>
          <p14:tracePt t="57569" x="10769600" y="5257800"/>
          <p14:tracePt t="57585" x="10769600" y="5270500"/>
          <p14:tracePt t="57602" x="10769600" y="5276850"/>
          <p14:tracePt t="57624" x="10769600" y="5289550"/>
          <p14:tracePt t="57635" x="10769600" y="5295900"/>
          <p14:tracePt t="57653" x="10769600" y="5302250"/>
          <p14:tracePt t="57669" x="10782300" y="5302250"/>
          <p14:tracePt t="57685" x="10795000" y="5314950"/>
          <p14:tracePt t="57705" x="10839450" y="5334000"/>
          <p14:tracePt t="57719" x="10871200" y="5340350"/>
          <p14:tracePt t="57735" x="10902950" y="5346700"/>
          <p14:tracePt t="57752" x="10941050" y="5353050"/>
          <p14:tracePt t="57769" x="10960100" y="5353050"/>
          <p14:tracePt t="57785" x="10991850" y="5353050"/>
          <p14:tracePt t="57802" x="11004550" y="5353050"/>
          <p14:tracePt t="57819" x="11017250" y="5353050"/>
          <p14:tracePt t="57840" x="11029950" y="5353050"/>
          <p14:tracePt t="57852" x="11036300" y="5353050"/>
          <p14:tracePt t="57873" x="11036300" y="5346700"/>
          <p14:tracePt t="57885" x="11042650" y="5346700"/>
          <p14:tracePt t="57902" x="11049000" y="5346700"/>
          <p14:tracePt t="57921" x="11055350" y="5334000"/>
          <p14:tracePt t="57935" x="11061700" y="5327650"/>
          <p14:tracePt t="57968" x="11061700" y="5321300"/>
          <p14:tracePt t="57998" x="11061700" y="5314950"/>
          <p14:tracePt t="58018" x="11061700" y="5308600"/>
          <p14:tracePt t="58031" x="11061700" y="5302250"/>
          <p14:tracePt t="58045" x="11061700" y="5295900"/>
          <p14:tracePt t="58060" x="11061700" y="5289550"/>
          <p14:tracePt t="58080" x="11061700" y="5283200"/>
          <p14:tracePt t="58097" x="11055350" y="5270500"/>
          <p14:tracePt t="58102" x="11049000" y="5245100"/>
          <p14:tracePt t="58119" x="11036300" y="5219700"/>
          <p14:tracePt t="58135" x="11023600" y="5200650"/>
          <p14:tracePt t="58152" x="11017250" y="5194300"/>
          <p14:tracePt t="58168" x="11010900" y="5187950"/>
          <p14:tracePt t="58185" x="11004550" y="5175250"/>
          <p14:tracePt t="58202" x="10998200" y="5168900"/>
          <p14:tracePt t="58222" x="10985500" y="5162550"/>
          <p14:tracePt t="58235" x="10947400" y="5149850"/>
          <p14:tracePt t="58252" x="10922000" y="5143500"/>
          <p14:tracePt t="58268" x="10883900" y="5130800"/>
          <p14:tracePt t="58285" x="10839450" y="5124450"/>
          <p14:tracePt t="58303" x="10814050" y="5111750"/>
          <p14:tracePt t="58319" x="10807700" y="5111750"/>
          <p14:tracePt t="58335" x="10795000" y="5111750"/>
          <p14:tracePt t="58352" x="10775950" y="5111750"/>
          <p14:tracePt t="58374" x="10731500" y="5111750"/>
          <p14:tracePt t="58387" x="10718800" y="5111750"/>
          <p14:tracePt t="58402" x="10699750" y="5111750"/>
          <p14:tracePt t="58418" x="10693400" y="5111750"/>
          <p14:tracePt t="58435" x="10680700" y="5111750"/>
          <p14:tracePt t="58452" x="10674350" y="5111750"/>
          <p14:tracePt t="58470" x="10668000" y="5111750"/>
          <p14:tracePt t="58485" x="10661650" y="5111750"/>
          <p14:tracePt t="58574" x="10668000" y="5111750"/>
          <p14:tracePt t="58592" x="10674350" y="5111750"/>
          <p14:tracePt t="58603" x="10680700" y="5111750"/>
          <p14:tracePt t="58617" x="10687050" y="5111750"/>
          <p14:tracePt t="58624" x="10687050" y="5118100"/>
          <p14:tracePt t="58636" x="10693400" y="5118100"/>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Low  </a:t>
            </a:r>
            <a:r>
              <a:rPr lang="en-US" dirty="0" smtClean="0"/>
              <a:t>Velocity and </a:t>
            </a:r>
            <a:r>
              <a:rPr lang="en-US" dirty="0"/>
              <a:t>Stagnant </a:t>
            </a:r>
            <a:r>
              <a:rPr lang="en-US" dirty="0" smtClean="0"/>
              <a:t>Flow</a:t>
            </a:r>
            <a:endParaRPr lang="en-US" dirty="0"/>
          </a:p>
        </p:txBody>
      </p:sp>
      <p:sp>
        <p:nvSpPr>
          <p:cNvPr id="2" name="Content Placeholder 1"/>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When the velocity in pipe very slow or stagnant flow it is accelerating localized attack.</a:t>
            </a:r>
          </a:p>
          <a:p>
            <a:r>
              <a:rPr lang="en-US" sz="2000" dirty="0"/>
              <a:t>Hydrogen gas is formed from the reaction products. H2 bubbles will move to upper side of the pipe and start disturbing the protective layer  (called Hydrogen grooving). </a:t>
            </a:r>
          </a:p>
          <a:p>
            <a:r>
              <a:rPr lang="en-US" sz="2000" dirty="0"/>
              <a:t> Hydrogen grooving can happen on vertical or inclined walls exposed to the liquid phase in piping or vessels. </a:t>
            </a:r>
          </a:p>
          <a:p>
            <a:r>
              <a:rPr lang="en-US" sz="2000" dirty="0"/>
              <a:t>Removing of the protective layer will expose a fresh steel surface and thereby initiating high rates of localized corrosion.</a:t>
            </a:r>
          </a:p>
        </p:txBody>
      </p:sp>
      <p:sp>
        <p:nvSpPr>
          <p:cNvPr id="8" name="Footer Placeholder 7">
            <a:extLst>
              <a:ext uri="{FF2B5EF4-FFF2-40B4-BE49-F238E27FC236}">
                <a16:creationId xmlns:a16="http://schemas.microsoft.com/office/drawing/2014/main" id="{A6FA2E59-C9FF-43D1-9C6B-DC93EB37BD08}"/>
              </a:ext>
            </a:extLst>
          </p:cNvPr>
          <p:cNvSpPr>
            <a:spLocks noGrp="1"/>
          </p:cNvSpPr>
          <p:nvPr>
            <p:ph type="ftr" sz="quarter" idx="11"/>
          </p:nvPr>
        </p:nvSpPr>
        <p:spPr/>
        <p:txBody>
          <a:bodyPr/>
          <a:lstStyle/>
          <a:p>
            <a:r>
              <a:rPr lang="en-US" dirty="0">
                <a:solidFill>
                  <a:schemeClr val="accent2">
                    <a:lumMod val="50000"/>
                  </a:schemeClr>
                </a:solidFill>
              </a:rPr>
              <a:t>     </a:t>
            </a:r>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a:t>
            </a:r>
            <a:r>
              <a:rPr lang="en-US" dirty="0">
                <a:solidFill>
                  <a:schemeClr val="accent2">
                    <a:lumMod val="50000"/>
                  </a:schemeClr>
                </a:solidFill>
              </a:rPr>
              <a:t>- All copyright reserved</a:t>
            </a:r>
          </a:p>
        </p:txBody>
      </p:sp>
      <p:sp>
        <p:nvSpPr>
          <p:cNvPr id="4" name="Slide Number Placeholder 3">
            <a:extLst>
              <a:ext uri="{FF2B5EF4-FFF2-40B4-BE49-F238E27FC236}">
                <a16:creationId xmlns:a16="http://schemas.microsoft.com/office/drawing/2014/main" id="{E12BD18C-24D7-4132-B310-CF08FB247F90}"/>
              </a:ext>
            </a:extLst>
          </p:cNvPr>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7" name="Picture 6"/>
          <p:cNvPicPr>
            <a:picLocks noChangeAspect="1"/>
          </p:cNvPicPr>
          <p:nvPr/>
        </p:nvPicPr>
        <p:blipFill rotWithShape="1">
          <a:blip r:embed="rId3"/>
          <a:srcRect l="-380" t="71508" r="380" b="-2792"/>
          <a:stretch/>
        </p:blipFill>
        <p:spPr>
          <a:xfrm>
            <a:off x="6324600" y="4572000"/>
            <a:ext cx="2022708" cy="1333807"/>
          </a:xfrm>
          <a:prstGeom prst="rect">
            <a:avLst/>
          </a:prstGeom>
        </p:spPr>
      </p:pic>
    </p:spTree>
    <p:extLst>
      <p:ext uri="{BB962C8B-B14F-4D97-AF65-F5344CB8AC3E}">
        <p14:creationId xmlns:p14="http://schemas.microsoft.com/office/powerpoint/2010/main" val="3192140433"/>
      </p:ext>
    </p:extLst>
  </p:cSld>
  <p:clrMapOvr>
    <a:masterClrMapping/>
  </p:clrMapOvr>
  <mc:AlternateContent xmlns:mc="http://schemas.openxmlformats.org/markup-compatibility/2006" xmlns:p14="http://schemas.microsoft.com/office/powerpoint/2010/main">
    <mc:Choice Requires="p14">
      <p:transition spd="slow" p14:dur="2000" advTm="55496"/>
    </mc:Choice>
    <mc:Fallback xmlns="">
      <p:transition spd="slow" advTm="55496"/>
    </mc:Fallback>
  </mc:AlternateContent>
  <p:timing>
    <p:tnLst>
      <p:par>
        <p:cTn id="1" dur="indefinite" restart="never" nodeType="tmRoot"/>
      </p:par>
    </p:tnLst>
  </p:timing>
  <p:extLst mod="1">
    <p:ext uri="{3A86A75C-4F4B-4683-9AE1-C65F6400EC91}">
      <p14:laserTraceLst xmlns:p14="http://schemas.microsoft.com/office/powerpoint/2010/main">
        <p14:tracePtLst>
          <p14:tracePt t="694" x="10648950" y="5149850"/>
          <p14:tracePt t="702" x="10566400" y="5187950"/>
          <p14:tracePt t="707" x="10471150" y="5238750"/>
          <p14:tracePt t="716" x="10414000" y="5276850"/>
          <p14:tracePt t="737" x="10299700" y="5346700"/>
          <p14:tracePt t="749" x="10191750" y="5429250"/>
          <p14:tracePt t="767" x="10077450" y="5467350"/>
          <p14:tracePt t="783" x="10001250" y="5511800"/>
          <p14:tracePt t="52881" x="10039350" y="5499100"/>
          <p14:tracePt t="52888" x="10096500" y="5480050"/>
          <p14:tracePt t="52902" x="10217150" y="5435600"/>
          <p14:tracePt t="52917" x="10350500" y="5397500"/>
          <p14:tracePt t="52933" x="10795000" y="5314950"/>
          <p14:tracePt t="52950" x="11150600" y="5226050"/>
          <p14:tracePt t="52966" x="11201400" y="5175250"/>
          <p14:tracePt t="52989" x="11201400" y="5048250"/>
          <p14:tracePt t="53000" x="11201400" y="4959350"/>
          <p14:tracePt t="53020" x="11201400" y="4953000"/>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Hydrogen Grooving</a:t>
            </a:r>
            <a:endParaRPr lang="en-US" dirty="0"/>
          </a:p>
        </p:txBody>
      </p:sp>
      <p:pic>
        <p:nvPicPr>
          <p:cNvPr id="11" name="Content Placeholder 10"/>
          <p:cNvPicPr>
            <a:picLocks noGrp="1" noChangeAspect="1"/>
          </p:cNvPicPr>
          <p:nvPr>
            <p:ph idx="1"/>
          </p:nvPr>
        </p:nvPicPr>
        <p:blipFill>
          <a:blip r:embed="rId3"/>
          <a:stretch>
            <a:fillRect/>
          </a:stretch>
        </p:blipFill>
        <p:spPr>
          <a:xfrm>
            <a:off x="406496" y="2395714"/>
            <a:ext cx="6172104" cy="2459490"/>
          </a:xfrm>
          <a:prstGeom prst="rect">
            <a:avLst/>
          </a:prstGeom>
        </p:spPr>
      </p:pic>
      <p:sp>
        <p:nvSpPr>
          <p:cNvPr id="8" name="Footer Placeholder 7">
            <a:extLst>
              <a:ext uri="{FF2B5EF4-FFF2-40B4-BE49-F238E27FC236}">
                <a16:creationId xmlns:a16="http://schemas.microsoft.com/office/drawing/2014/main" id="{A6FA2E59-C9FF-43D1-9C6B-DC93EB37BD08}"/>
              </a:ext>
            </a:extLst>
          </p:cNvPr>
          <p:cNvSpPr>
            <a:spLocks noGrp="1"/>
          </p:cNvSpPr>
          <p:nvPr>
            <p:ph type="ftr" sz="quarter" idx="11"/>
          </p:nvPr>
        </p:nvSpPr>
        <p:spPr/>
        <p:txBody>
          <a:bodyPr/>
          <a:lstStyle/>
          <a:p>
            <a:r>
              <a:rPr lang="en-US" dirty="0">
                <a:solidFill>
                  <a:schemeClr val="accent2">
                    <a:lumMod val="50000"/>
                  </a:schemeClr>
                </a:solidFill>
              </a:rPr>
              <a:t>     </a:t>
            </a:r>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a:t>
            </a:r>
            <a:r>
              <a:rPr lang="en-US" dirty="0">
                <a:solidFill>
                  <a:schemeClr val="accent2">
                    <a:lumMod val="50000"/>
                  </a:schemeClr>
                </a:solidFill>
              </a:rPr>
              <a:t>- All copyright reserved</a:t>
            </a:r>
          </a:p>
        </p:txBody>
      </p:sp>
      <p:sp>
        <p:nvSpPr>
          <p:cNvPr id="4" name="Slide Number Placeholder 3">
            <a:extLst>
              <a:ext uri="{FF2B5EF4-FFF2-40B4-BE49-F238E27FC236}">
                <a16:creationId xmlns:a16="http://schemas.microsoft.com/office/drawing/2014/main" id="{E12BD18C-24D7-4132-B310-CF08FB247F90}"/>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Picture 5"/>
          <p:cNvPicPr>
            <a:picLocks noChangeAspect="1"/>
          </p:cNvPicPr>
          <p:nvPr/>
        </p:nvPicPr>
        <p:blipFill rotWithShape="1">
          <a:blip r:embed="rId4"/>
          <a:srcRect t="39150" r="17328" b="29777"/>
          <a:stretch/>
        </p:blipFill>
        <p:spPr>
          <a:xfrm>
            <a:off x="7046913" y="4028348"/>
            <a:ext cx="1683566" cy="1333806"/>
          </a:xfrm>
          <a:prstGeom prst="rect">
            <a:avLst/>
          </a:prstGeom>
        </p:spPr>
      </p:pic>
      <p:pic>
        <p:nvPicPr>
          <p:cNvPr id="12" name="Picture 11"/>
          <p:cNvPicPr>
            <a:picLocks noChangeAspect="1"/>
          </p:cNvPicPr>
          <p:nvPr/>
        </p:nvPicPr>
        <p:blipFill>
          <a:blip r:embed="rId5"/>
          <a:stretch>
            <a:fillRect/>
          </a:stretch>
        </p:blipFill>
        <p:spPr>
          <a:xfrm>
            <a:off x="6966849" y="1827477"/>
            <a:ext cx="1843694" cy="1230665"/>
          </a:xfrm>
          <a:prstGeom prst="rect">
            <a:avLst/>
          </a:prstGeom>
        </p:spPr>
      </p:pic>
    </p:spTree>
    <p:extLst>
      <p:ext uri="{BB962C8B-B14F-4D97-AF65-F5344CB8AC3E}">
        <p14:creationId xmlns:p14="http://schemas.microsoft.com/office/powerpoint/2010/main" val="4188024214"/>
      </p:ext>
    </p:extLst>
  </p:cSld>
  <p:clrMapOvr>
    <a:masterClrMapping/>
  </p:clrMapOvr>
  <mc:AlternateContent xmlns:mc="http://schemas.openxmlformats.org/markup-compatibility/2006" xmlns:p14="http://schemas.microsoft.com/office/powerpoint/2010/main">
    <mc:Choice Requires="p14">
      <p:transition spd="slow" p14:dur="2000" advTm="50089"/>
    </mc:Choice>
    <mc:Fallback xmlns="">
      <p:transition spd="slow" advTm="50089"/>
    </mc:Fallback>
  </mc:AlternateContent>
  <p:timing>
    <p:tnLst>
      <p:par>
        <p:cTn id="1" dur="indefinite" restart="never" nodeType="tmRoot"/>
      </p:par>
    </p:tnLst>
  </p:timing>
  <p:extLst mod="1">
    <p:ext uri="{3A86A75C-4F4B-4683-9AE1-C65F6400EC91}">
      <p14:laserTraceLst xmlns:p14="http://schemas.microsoft.com/office/powerpoint/2010/main">
        <p14:tracePtLst>
          <p14:tracePt t="2250" x="11188700" y="4946650"/>
          <p14:tracePt t="2264" x="11106150" y="4914900"/>
          <p14:tracePt t="2280" x="10985500" y="4864100"/>
          <p14:tracePt t="2298" x="10807700" y="4800600"/>
          <p14:tracePt t="2321" x="10629900" y="4749800"/>
          <p14:tracePt t="2336" x="10509250" y="4737100"/>
          <p14:tracePt t="2357" x="10388600" y="4718050"/>
          <p14:tracePt t="2375" x="10318750" y="4718050"/>
          <p14:tracePt t="2391" x="10287000" y="4718050"/>
          <p14:tracePt t="2406" x="10261600" y="4730750"/>
          <p14:tracePt t="2420" x="10236200" y="4737100"/>
          <p14:tracePt t="2439" x="10179050" y="4775200"/>
          <p14:tracePt t="2455" x="10140950" y="4794250"/>
          <p14:tracePt t="2474" x="10077450" y="4845050"/>
          <p14:tracePt t="2493" x="9988550" y="4914900"/>
          <p14:tracePt t="2509" x="9931400" y="4972050"/>
          <p14:tracePt t="2525" x="9867900" y="5029200"/>
          <p14:tracePt t="2541" x="9785350" y="5099050"/>
          <p14:tracePt t="2556" x="9734550" y="5149850"/>
          <p14:tracePt t="2572" x="9696450" y="5175250"/>
          <p14:tracePt t="2591" x="9683750" y="5187950"/>
          <p14:tracePt t="2607" x="9671050" y="5200650"/>
          <p14:tracePt t="2622" x="9664700" y="5200650"/>
          <p14:tracePt t="2639" x="9658350" y="5200650"/>
          <p14:tracePt t="2654" x="9652000" y="5200650"/>
          <p14:tracePt t="2862" x="9658350" y="5200650"/>
          <p14:tracePt t="2879" x="9677400" y="5200650"/>
          <p14:tracePt t="2901" x="9734550" y="5187950"/>
          <p14:tracePt t="2920" x="9836150" y="5168900"/>
          <p14:tracePt t="2936" x="9899650" y="5143500"/>
          <p14:tracePt t="2955" x="9988550" y="5111750"/>
          <p14:tracePt t="2975" x="10071100" y="5080000"/>
          <p14:tracePt t="2997" x="10153650" y="5041900"/>
          <p14:tracePt t="3013" x="10204450" y="5010150"/>
          <p14:tracePt t="3031" x="10267950" y="4984750"/>
          <p14:tracePt t="3047" x="10293350" y="4965700"/>
          <p14:tracePt t="3067" x="10312400" y="4953000"/>
          <p14:tracePt t="3084" x="10312400" y="4946650"/>
          <p14:tracePt t="3105" x="10318750" y="4940300"/>
          <p14:tracePt t="3128" x="10325100" y="4940300"/>
          <p14:tracePt t="3175" x="10325100" y="4933950"/>
          <p14:tracePt t="3252" x="10331450" y="4933950"/>
          <p14:tracePt t="3464" x="10356850" y="4921250"/>
          <p14:tracePt t="3479" x="10388600" y="4908550"/>
          <p14:tracePt t="3498" x="10407650" y="4895850"/>
          <p14:tracePt t="3513" x="10439400" y="4883150"/>
          <p14:tracePt t="3531" x="10490200" y="4857750"/>
          <p14:tracePt t="3548" x="10496550" y="4851400"/>
          <p14:tracePt t="3568" x="10509250" y="4845050"/>
          <p14:tracePt t="3583" x="10515600" y="4838700"/>
          <p14:tracePt t="3608" x="10528300" y="4838700"/>
          <p14:tracePt t="3860" x="10528300" y="4845050"/>
          <p14:tracePt t="3874" x="10528300" y="4851400"/>
          <p14:tracePt t="3891" x="10528300" y="4857750"/>
          <p14:tracePt t="6968" x="10502900" y="4845050"/>
          <p14:tracePt t="6982" x="10375900" y="4756150"/>
          <p14:tracePt t="6999" x="10248900" y="4673600"/>
          <p14:tracePt t="7016" x="10115550" y="4584700"/>
          <p14:tracePt t="7034" x="10052050" y="4546600"/>
          <p14:tracePt t="7055" x="9944100" y="4489450"/>
          <p14:tracePt t="7072" x="9817100" y="4438650"/>
          <p14:tracePt t="7088" x="9728200" y="4394200"/>
          <p14:tracePt t="7104" x="9632950" y="4356100"/>
          <p14:tracePt t="7123" x="9525000" y="4318000"/>
          <p14:tracePt t="7138" x="9486900" y="4305300"/>
          <p14:tracePt t="7155" x="9429750" y="4279900"/>
          <p14:tracePt t="7171" x="9410700" y="4273550"/>
          <p14:tracePt t="7188" x="9404350" y="4273550"/>
          <p14:tracePt t="7207" x="9398000" y="4273550"/>
          <p14:tracePt t="7228" x="9391650" y="4273550"/>
          <p14:tracePt t="7277" x="9398000" y="4273550"/>
          <p14:tracePt t="7295" x="9417050" y="4273550"/>
          <p14:tracePt t="7311" x="9474200" y="4273550"/>
          <p14:tracePt t="7329" x="9480550" y="4267200"/>
          <p14:tracePt t="7594" x="9423400" y="4235450"/>
          <p14:tracePt t="7608" x="9277350" y="4146550"/>
          <p14:tracePt t="7624" x="9150350" y="4070350"/>
          <p14:tracePt t="7640" x="9061450" y="4013200"/>
          <p14:tracePt t="7664" x="9010650" y="3987800"/>
          <p14:tracePt t="7684" x="8940800" y="3949700"/>
          <p14:tracePt t="7701" x="8915400" y="3937000"/>
          <p14:tracePt t="7719" x="8883650" y="3924300"/>
          <p14:tracePt t="7734" x="8864600" y="3917950"/>
          <p14:tracePt t="7751" x="8820150" y="3898900"/>
          <p14:tracePt t="7767" x="8794750" y="3892550"/>
          <p14:tracePt t="7784" x="8794750" y="3886200"/>
          <p14:tracePt t="7806" x="8782050" y="3879850"/>
          <p14:tracePt t="7817" x="8775700" y="3879850"/>
          <p14:tracePt t="7834" x="8769350" y="3879850"/>
          <p14:tracePt t="7851" x="8763000" y="3879850"/>
          <p14:tracePt t="7867" x="8724900" y="3860800"/>
          <p14:tracePt t="7886" x="8686800" y="3848100"/>
          <p14:tracePt t="7901" x="8661400" y="3841750"/>
          <p14:tracePt t="7917" x="8616950" y="3822700"/>
          <p14:tracePt t="7973" x="8407400" y="3708400"/>
          <p14:tracePt t="8022" x="8128000" y="3562350"/>
          <p14:tracePt t="8063" x="7950200" y="3467100"/>
          <p14:tracePt t="8106" x="7848600" y="3403600"/>
          <p14:tracePt t="8151" x="7772400" y="3359150"/>
          <p14:tracePt t="8194" x="7747000" y="3333750"/>
          <p14:tracePt t="8235" x="7747000" y="3321050"/>
          <p14:tracePt t="8277" x="7747000" y="3314700"/>
          <p14:tracePt t="8585" x="7696200" y="3314700"/>
          <p14:tracePt t="8626" x="7251700" y="3314700"/>
          <p14:tracePt t="8681" x="6756400" y="3276600"/>
          <p14:tracePt t="8724" x="6534150" y="3219450"/>
          <p14:tracePt t="8764" x="6235700" y="3175000"/>
          <p14:tracePt t="8805" x="5949950" y="3175000"/>
          <p14:tracePt t="8848" x="5613400" y="3187700"/>
          <p14:tracePt t="8895" x="5467350" y="3200400"/>
          <p14:tracePt t="8938" x="5441950" y="3200400"/>
          <p14:tracePt t="8978" x="5435600" y="3200400"/>
          <p14:tracePt t="9062" x="5441950" y="3200400"/>
          <p14:tracePt t="9104" x="5461000" y="3200400"/>
          <p14:tracePt t="9148" x="5467350" y="3200400"/>
          <p14:tracePt t="9191" x="5537200" y="3105150"/>
          <p14:tracePt t="9240" x="5721350" y="2736850"/>
          <p14:tracePt t="9284" x="5727700" y="2705100"/>
          <p14:tracePt t="9381" x="5727700" y="2711450"/>
          <p14:tracePt t="9427" x="5708650" y="2711450"/>
          <p14:tracePt t="9468" x="5676900" y="2717800"/>
          <p14:tracePt t="9511" x="5600700" y="2711450"/>
          <p14:tracePt t="9557" x="5568950" y="2711450"/>
          <p14:tracePt t="9599" x="5492750" y="2711450"/>
          <p14:tracePt t="9643" x="5334000" y="2743200"/>
          <p14:tracePt t="9690" x="5321300" y="2743200"/>
          <p14:tracePt t="9740" x="5232400" y="2755900"/>
          <p14:tracePt t="9783" x="5200650" y="2755900"/>
          <p14:tracePt t="9828" x="5187950" y="2755900"/>
          <p14:tracePt t="9913" x="5194300" y="2768600"/>
          <p14:tracePt t="10304" x="5105400" y="2768600"/>
          <p14:tracePt t="10345" x="4521200" y="2686050"/>
          <p14:tracePt t="10388" x="4286250" y="2641600"/>
          <p14:tracePt t="10392" x="4260850" y="2641600"/>
          <p14:tracePt t="10436" x="4051300" y="2628900"/>
          <p14:tracePt t="10477" x="3981450" y="2622550"/>
          <p14:tracePt t="10519" x="3962400" y="2622550"/>
          <p14:tracePt t="10560" x="3860800" y="2622550"/>
          <p14:tracePt t="10602" x="3790950" y="2622550"/>
          <p14:tracePt t="10642" x="3651250" y="2609850"/>
          <p14:tracePt t="10684" x="3581400" y="2597150"/>
          <p14:tracePt t="10724" x="3556000" y="2597150"/>
          <p14:tracePt t="10765" x="3543300" y="2597150"/>
          <p14:tracePt t="10913" x="3549650" y="2597150"/>
          <p14:tracePt t="10955" x="3556000" y="2603500"/>
          <p14:tracePt t="10997" x="3562350" y="2603500"/>
          <p14:tracePt t="11038" x="3568700" y="2603500"/>
          <p14:tracePt t="11079" x="3587750" y="2616200"/>
          <p14:tracePt t="11122" x="3625850" y="2641600"/>
          <p14:tracePt t="11165" x="3778250" y="2705100"/>
          <p14:tracePt t="11207" x="3930650" y="2724150"/>
          <p14:tracePt t="11256" x="4064000" y="2749550"/>
          <p14:tracePt t="11301" x="4178300" y="2787650"/>
          <p14:tracePt t="11345" x="4279900" y="2813050"/>
          <p14:tracePt t="11386" x="4387850" y="2838450"/>
          <p14:tracePt t="11434" x="4540250" y="2857500"/>
          <p14:tracePt t="11479" x="4679950" y="2876550"/>
          <p14:tracePt t="11524" x="4787900" y="2882900"/>
          <p14:tracePt t="11568" x="4819650" y="2882900"/>
          <p14:tracePt t="11610" x="4832350" y="2882900"/>
          <p14:tracePt t="11654" x="4908550" y="2870200"/>
          <p14:tracePt t="11696" x="4927600" y="2870200"/>
          <p14:tracePt t="11739" x="4940300" y="2870200"/>
          <p14:tracePt t="11782" x="4946650" y="2870200"/>
          <p14:tracePt t="11840" x="4946650" y="2863850"/>
          <p14:tracePt t="11901" x="4946650" y="2857500"/>
          <p14:tracePt t="11943" x="4953000" y="2857500"/>
          <p14:tracePt t="11983" x="4997450" y="2844800"/>
          <p14:tracePt t="12025" x="5048250" y="2838450"/>
          <p14:tracePt t="12069" x="5099050" y="2819400"/>
          <p14:tracePt t="12110" x="5137150" y="2813050"/>
          <p14:tracePt t="12154" x="5149850" y="2813050"/>
          <p14:tracePt t="12199" x="5156200" y="2813050"/>
          <p14:tracePt t="12241" x="5194300" y="2806700"/>
          <p14:tracePt t="12283" x="5238750" y="2794000"/>
          <p14:tracePt t="15242" x="5168900" y="2762250"/>
          <p14:tracePt t="15284" x="4718050" y="2501900"/>
          <p14:tracePt t="15375" x="4508500" y="2387600"/>
          <p14:tracePt t="15422" x="4489450" y="2387600"/>
          <p14:tracePt t="15465" x="4457700" y="2393950"/>
          <p14:tracePt t="15513" x="4400550" y="2425700"/>
          <p14:tracePt t="15561" x="4387850" y="2451100"/>
          <p14:tracePt t="15603" x="4387850" y="2463800"/>
          <p14:tracePt t="15646" x="4419600" y="2482850"/>
          <p14:tracePt t="15689" x="4521200" y="2559050"/>
          <p14:tracePt t="15732" x="4648200" y="2635250"/>
          <p14:tracePt t="15779" x="4768850" y="2692400"/>
          <p14:tracePt t="15823" x="4845050" y="2749550"/>
          <p14:tracePt t="15868" x="4876800" y="2781300"/>
          <p14:tracePt t="15917" x="4933950" y="2832100"/>
          <p14:tracePt t="15965" x="4997450" y="2882900"/>
          <p14:tracePt t="16007" x="5029200" y="2901950"/>
          <p14:tracePt t="16056" x="5048250" y="2921000"/>
          <p14:tracePt t="16140" x="5054600" y="2921000"/>
          <p14:tracePt t="16202" x="5060950" y="2921000"/>
          <p14:tracePt t="16245" x="5086350" y="2921000"/>
          <p14:tracePt t="16288" x="5111750" y="2921000"/>
          <p14:tracePt t="16332" x="5200650" y="2921000"/>
          <p14:tracePt t="16381" x="5314950" y="2921000"/>
          <p14:tracePt t="16430" x="5403850" y="2914650"/>
          <p14:tracePt t="16475" x="5454650" y="2901950"/>
          <p14:tracePt t="16517" x="5486400" y="2901950"/>
          <p14:tracePt t="16559" x="5505450" y="2901950"/>
          <p14:tracePt t="16600" x="5505450" y="2895600"/>
          <p14:tracePt t="16876" x="5499100" y="2895600"/>
          <p14:tracePt t="16916" x="5492750" y="2889250"/>
          <p14:tracePt t="16958" x="5486400" y="2889250"/>
          <p14:tracePt t="17008" x="5289550" y="2889250"/>
          <p14:tracePt t="17053" x="5264150" y="2889250"/>
          <p14:tracePt t="17095" x="5245100" y="2889250"/>
          <p14:tracePt t="17140" x="5238750" y="2889250"/>
          <p14:tracePt t="17266" x="5238750" y="2895600"/>
          <p14:tracePt t="17321" x="5245100" y="2895600"/>
          <p14:tracePt t="17419" x="5245100" y="2901950"/>
          <p14:tracePt t="17545" x="5245100" y="2908300"/>
          <p14:tracePt t="18616" x="5251450" y="2908300"/>
          <p14:tracePt t="18654" x="5257800" y="2908300"/>
          <p14:tracePt t="18698" x="5264150" y="2908300"/>
          <p14:tracePt t="18742" x="5276850" y="2908300"/>
          <p14:tracePt t="18783" x="5283200" y="2908300"/>
          <p14:tracePt t="18826" x="5295900" y="2908300"/>
          <p14:tracePt t="18869" x="5314950" y="2908300"/>
          <p14:tracePt t="18874" x="5321300" y="2908300"/>
          <p14:tracePt t="18916" x="5353050" y="2908300"/>
          <p14:tracePt t="18960" x="5397500" y="2914650"/>
          <p14:tracePt t="19008" x="5448300" y="2914650"/>
          <p14:tracePt t="19057" x="5480050" y="2914650"/>
          <p14:tracePt t="19100" x="5492750" y="2914650"/>
          <p14:tracePt t="19146" x="5518150" y="2927350"/>
          <p14:tracePt t="19189" x="5549900" y="2933700"/>
          <p14:tracePt t="19234" x="5581650" y="2933700"/>
          <p14:tracePt t="19278" x="5588000" y="2933700"/>
          <p14:tracePt t="19321" x="5594350" y="2933700"/>
          <p14:tracePt t="19638" x="5613400" y="2933700"/>
          <p14:tracePt t="19681" x="5695950" y="2921000"/>
          <p14:tracePt t="19724" x="5727700" y="2921000"/>
          <p14:tracePt t="19766" x="5746750" y="2921000"/>
          <p14:tracePt t="19808" x="5753100" y="2921000"/>
          <p14:tracePt t="19850" x="5753100" y="2914650"/>
          <p14:tracePt t="19853" x="5759450" y="2914650"/>
          <p14:tracePt t="19895" x="5765800" y="2901950"/>
          <p14:tracePt t="20050" x="5848350" y="2895600"/>
          <p14:tracePt t="20094" x="5854700" y="2895600"/>
          <p14:tracePt t="20136" x="5861050" y="2889250"/>
          <p14:tracePt t="20501" x="5810250" y="2882900"/>
          <p14:tracePt t="20544" x="5384800" y="2794000"/>
          <p14:tracePt t="20589" x="5029200" y="2736850"/>
          <p14:tracePt t="20633" x="4749800" y="2692400"/>
          <p14:tracePt t="20680" x="4673600" y="2679700"/>
          <p14:tracePt t="20723" x="4660900" y="2679700"/>
          <p14:tracePt t="20808" x="4667250" y="2686050"/>
          <p14:tracePt t="20853" x="4845050" y="2749550"/>
          <p14:tracePt t="20857" x="4927600" y="2768600"/>
          <p14:tracePt t="20900" x="5422900" y="2876550"/>
          <p14:tracePt t="20947" x="5892800" y="2914650"/>
          <p14:tracePt t="20990" x="6013450" y="2927350"/>
          <p14:tracePt t="21033" x="6038850" y="2927350"/>
          <p14:tracePt t="21076" x="6057900" y="2927350"/>
          <p14:tracePt t="21318" x="6051550" y="2927350"/>
          <p14:tracePt t="21358" x="6045200" y="2927350"/>
          <p14:tracePt t="21401" x="6038850" y="2927350"/>
          <p14:tracePt t="21444" x="6019800" y="2914650"/>
          <p14:tracePt t="21486" x="6007100" y="2901950"/>
          <p14:tracePt t="21529" x="5943600" y="2889250"/>
          <p14:tracePt t="21573" x="5886450" y="2870200"/>
          <p14:tracePt t="21616" x="5784850" y="2857500"/>
          <p14:tracePt t="21659" x="5664200" y="2851150"/>
          <p14:tracePt t="21707" x="5492750" y="2851150"/>
          <p14:tracePt t="21751" x="5461000" y="2851150"/>
          <p14:tracePt t="21793" x="5448300" y="2851150"/>
          <p14:tracePt t="21913" x="5454650" y="2851150"/>
          <p14:tracePt t="21955" x="5461000" y="2857500"/>
          <p14:tracePt t="21999" x="5467350" y="2857500"/>
          <p14:tracePt t="22039" x="5473700" y="2857500"/>
          <p14:tracePt t="22126" x="5467350" y="2857500"/>
          <p14:tracePt t="22169" x="5124450" y="2889250"/>
          <p14:tracePt t="22213" x="4705350" y="2914650"/>
          <p14:tracePt t="22255" x="4546600" y="2921000"/>
          <p14:tracePt t="22300" x="4508500" y="2921000"/>
          <p14:tracePt t="22346" x="4502150" y="2921000"/>
          <p14:tracePt t="22388" x="4514850" y="2921000"/>
          <p14:tracePt t="22431" x="4533900" y="2927350"/>
          <p14:tracePt t="22475" x="4635500" y="2959100"/>
          <p14:tracePt t="22520" x="4933950" y="2984500"/>
          <p14:tracePt t="22564" x="5219700" y="2978150"/>
          <p14:tracePt t="22606" x="5422900" y="2965450"/>
          <p14:tracePt t="22652" x="5594350" y="2946400"/>
          <p14:tracePt t="22704" x="5784850" y="2940050"/>
          <p14:tracePt t="22748" x="5930900" y="2927350"/>
          <p14:tracePt t="22791" x="5975350" y="2927350"/>
          <p14:tracePt t="22834" x="6000750" y="2927350"/>
          <p14:tracePt t="22878" x="6019800" y="2927350"/>
          <p14:tracePt t="22981" x="6019800" y="2921000"/>
          <p14:tracePt t="23033" x="6000750" y="2914650"/>
          <p14:tracePt t="23529" x="5994400" y="2914650"/>
          <p14:tracePt t="23570" x="5988050" y="2914650"/>
          <p14:tracePt t="23610" x="5981700" y="2914650"/>
          <p14:tracePt t="23654" x="5969000" y="2914650"/>
          <p14:tracePt t="23697" x="5956300" y="2914650"/>
          <p14:tracePt t="23740" x="5822950" y="2882900"/>
          <p14:tracePt t="23785" x="5740400" y="2857500"/>
          <p14:tracePt t="23831" x="5702300" y="2844800"/>
          <p14:tracePt t="23877" x="5683250" y="2844800"/>
          <p14:tracePt t="23924" x="5676900" y="2838450"/>
          <p14:tracePt t="24010" x="5689600" y="2838450"/>
          <p14:tracePt t="24054" x="5715000" y="2844800"/>
          <p14:tracePt t="24101" x="5899150" y="2876550"/>
          <p14:tracePt t="24143" x="6292850" y="2914650"/>
          <p14:tracePt t="24189" x="6527800" y="2933700"/>
          <p14:tracePt t="24231" x="6692900" y="2965450"/>
          <p14:tracePt t="24274" x="6807200" y="2978150"/>
          <p14:tracePt t="24316" x="6845300" y="2984500"/>
          <p14:tracePt t="24355" x="6858000" y="2984500"/>
          <p14:tracePt t="24406" x="6870700" y="2984500"/>
          <p14:tracePt t="24450" x="6877050" y="2984500"/>
          <p14:tracePt t="24493" x="6889750" y="2990850"/>
          <p14:tracePt t="24539" x="6908800" y="2990850"/>
          <p14:tracePt t="24581" x="6915150" y="2990850"/>
          <p14:tracePt t="24781" x="6908800" y="2990850"/>
          <p14:tracePt t="24822" x="6902450" y="2984500"/>
          <p14:tracePt t="24866" x="6896100" y="2984500"/>
          <p14:tracePt t="24906" x="6889750" y="2984500"/>
          <p14:tracePt t="24993" x="6896100" y="2984500"/>
          <p14:tracePt t="25036" x="6908800" y="2984500"/>
          <p14:tracePt t="25083" x="6978650" y="2984500"/>
          <p14:tracePt t="25136" x="7264400" y="2997200"/>
          <p14:tracePt t="25180" x="7397750" y="2997200"/>
          <p14:tracePt t="25221" x="7435850" y="2997200"/>
          <p14:tracePt t="25267" x="7467600" y="2997200"/>
          <p14:tracePt t="25570" x="7461250" y="2997200"/>
          <p14:tracePt t="25610" x="7385050" y="2984500"/>
          <p14:tracePt t="25654" x="7334250" y="2971800"/>
          <p14:tracePt t="25696" x="7308850" y="2971800"/>
          <p14:tracePt t="25739" x="7245350" y="2952750"/>
          <p14:tracePt t="25783" x="7213600" y="2940050"/>
          <p14:tracePt t="25827" x="7200900" y="2933700"/>
          <p14:tracePt t="25870" x="7194550" y="2933700"/>
          <p14:tracePt t="26061" x="7175500" y="2933700"/>
          <p14:tracePt t="26104" x="7124700" y="2927350"/>
          <p14:tracePt t="26148" x="7010400" y="2914650"/>
          <p14:tracePt t="26196" x="6972300" y="2908300"/>
          <p14:tracePt t="26240" x="6921500" y="2895600"/>
          <p14:tracePt t="26284" x="6896100" y="2895600"/>
          <p14:tracePt t="26328" x="6889750" y="2895600"/>
          <p14:tracePt t="26371" x="6896100" y="2895600"/>
          <p14:tracePt t="26415" x="6908800" y="2895600"/>
          <p14:tracePt t="26459" x="6921500" y="2895600"/>
          <p14:tracePt t="26503" x="6940550" y="2895600"/>
          <p14:tracePt t="26551" x="6978650" y="2901950"/>
          <p14:tracePt t="26595" x="7029450" y="2901950"/>
          <p14:tracePt t="26640" x="7105650" y="2908300"/>
          <p14:tracePt t="26684" x="7175500" y="2908300"/>
          <p14:tracePt t="26726" x="7232650" y="2914650"/>
          <p14:tracePt t="26771" x="7277100" y="2921000"/>
          <p14:tracePt t="26821" x="7321550" y="2933700"/>
          <p14:tracePt t="26865" x="7359650" y="2940050"/>
          <p14:tracePt t="26908" x="7391400" y="2940050"/>
          <p14:tracePt t="26954" x="7410450" y="2940050"/>
          <p14:tracePt t="26995" x="7435850" y="2940050"/>
          <p14:tracePt t="27038" x="7467600" y="2940050"/>
          <p14:tracePt t="27641" x="7461250" y="2940050"/>
          <p14:tracePt t="27697" x="7461250" y="2933700"/>
          <p14:tracePt t="27752" x="7467600" y="2933700"/>
          <p14:tracePt t="27794" x="7480300" y="2933700"/>
          <p14:tracePt t="27866" x="7594600" y="2908300"/>
          <p14:tracePt t="27913" x="7696200" y="2882900"/>
          <p14:tracePt t="27953" x="7734300" y="2876550"/>
          <p14:tracePt t="27994" x="7747000" y="2870200"/>
          <p14:tracePt t="28036" x="7759700" y="2870200"/>
          <p14:tracePt t="28295" x="7753350" y="2870200"/>
          <p14:tracePt t="28340" x="7734300" y="2870200"/>
          <p14:tracePt t="28382" x="7702550" y="2863850"/>
          <p14:tracePt t="28388" x="7670800" y="2863850"/>
          <p14:tracePt t="28431" x="7423150" y="2813050"/>
          <p14:tracePt t="28473" x="7232650" y="2794000"/>
          <p14:tracePt t="28518" x="7054850" y="2787650"/>
          <p14:tracePt t="28563" x="6889750" y="2800350"/>
          <p14:tracePt t="28605" x="6775450" y="2819400"/>
          <p14:tracePt t="28648" x="6699250" y="2851150"/>
          <p14:tracePt t="28694" x="6642100" y="2876550"/>
          <p14:tracePt t="28736" x="6565900" y="2921000"/>
          <p14:tracePt t="28780" x="6540500" y="2940050"/>
          <p14:tracePt t="28825" x="6527800" y="2946400"/>
          <p14:tracePt t="28867" x="6515100" y="2946400"/>
          <p14:tracePt t="28911" x="6464300" y="2984500"/>
          <p14:tracePt t="28956" x="6438900" y="3003550"/>
          <p14:tracePt t="29000" x="6419850" y="3016250"/>
          <p14:tracePt t="29087" x="6419850" y="3022600"/>
          <p14:tracePt t="29182" x="6426200" y="3022600"/>
          <p14:tracePt t="29223" x="6438900" y="3022600"/>
          <p14:tracePt t="29271" x="6451600" y="3022600"/>
          <p14:tracePt t="29317" x="6470650" y="3022600"/>
          <p14:tracePt t="29357" x="6483350" y="3022600"/>
          <p14:tracePt t="29406" x="6496050" y="3022600"/>
          <p14:tracePt t="29451" x="6515100" y="3022600"/>
          <p14:tracePt t="29498" x="6623050" y="2997200"/>
          <p14:tracePt t="29541" x="6718300" y="2952750"/>
          <p14:tracePt t="29584" x="6819900" y="2908300"/>
          <p14:tracePt t="29630" x="6864350" y="2876550"/>
          <p14:tracePt t="29674" x="6902450" y="2863850"/>
          <p14:tracePt t="29718" x="6908800" y="2844800"/>
          <p14:tracePt t="29760" x="6915150" y="2838450"/>
          <p14:tracePt t="29864" x="6915150" y="2825750"/>
          <p14:tracePt t="29910" x="6908800" y="2806700"/>
          <p14:tracePt t="29954" x="6883400" y="2800350"/>
          <p14:tracePt t="29996" x="6858000" y="2787650"/>
          <p14:tracePt t="30041" x="6756400" y="2743200"/>
          <p14:tracePt t="30086" x="6731000" y="2730500"/>
          <p14:tracePt t="30133" x="6724650" y="2730500"/>
          <p14:tracePt t="30177" x="6705600" y="2730500"/>
          <p14:tracePt t="30220" x="6680200" y="2730500"/>
          <p14:tracePt t="30262" x="6597650" y="2730500"/>
          <p14:tracePt t="30306" x="6565900" y="2743200"/>
          <p14:tracePt t="30350" x="6559550" y="2755900"/>
          <p14:tracePt t="30397" x="6559550" y="2762250"/>
          <p14:tracePt t="30438" x="6559550" y="2768600"/>
          <p14:tracePt t="30480" x="6559550" y="2787650"/>
          <p14:tracePt t="30523" x="6565900" y="2794000"/>
          <p14:tracePt t="30567" x="6546850" y="2825750"/>
          <p14:tracePt t="30609" x="6483350" y="2901950"/>
          <p14:tracePt t="30651" x="6388100" y="2984500"/>
          <p14:tracePt t="30696" x="6280150" y="3092450"/>
          <p14:tracePt t="30737" x="6203950" y="3181350"/>
          <p14:tracePt t="30781" x="6121400" y="3308350"/>
          <p14:tracePt t="30824" x="6038850" y="3448050"/>
          <p14:tracePt t="30870" x="5949950" y="3606800"/>
          <p14:tracePt t="30916" x="5892800" y="3759200"/>
          <p14:tracePt t="30957" x="5867400" y="3841750"/>
          <p14:tracePt t="31003" x="5854700" y="3905250"/>
          <p14:tracePt t="31053" x="5854700" y="4057650"/>
          <p14:tracePt t="31096" x="5854700" y="4171950"/>
          <p14:tracePt t="31141" x="5854700" y="4210050"/>
          <p14:tracePt t="31184" x="5848350" y="4260850"/>
          <p14:tracePt t="31228" x="5842000" y="4330700"/>
          <p14:tracePt t="31274" x="5842000" y="4362450"/>
          <p14:tracePt t="31318" x="5842000" y="4375150"/>
          <p14:tracePt t="31357" x="5842000" y="4394200"/>
          <p14:tracePt t="31399" x="5848350" y="4413250"/>
          <p14:tracePt t="31443" x="5854700" y="4419600"/>
          <p14:tracePt t="31527" x="5867400" y="4425950"/>
          <p14:tracePt t="31571" x="5918200" y="4438650"/>
          <p14:tracePt t="31617" x="6076950" y="4476750"/>
          <p14:tracePt t="31660" x="6127750" y="4476750"/>
          <p14:tracePt t="31704" x="6153150" y="4476750"/>
          <p14:tracePt t="31746" x="6178550" y="4476750"/>
          <p14:tracePt t="31789" x="6203950" y="4476750"/>
          <p14:tracePt t="31831" x="6242050" y="4476750"/>
          <p14:tracePt t="31878" x="6292850" y="4476750"/>
          <p14:tracePt t="31923" x="6318250" y="4483100"/>
          <p14:tracePt t="31966" x="6343650" y="4483100"/>
          <p14:tracePt t="32011" x="6350000" y="4483100"/>
          <p14:tracePt t="32898" x="6330950" y="4483100"/>
          <p14:tracePt t="32940" x="5924550" y="4381500"/>
          <p14:tracePt t="32991" x="5670550" y="4400550"/>
          <p14:tracePt t="33037" x="5607050" y="4413250"/>
          <p14:tracePt t="33079" x="5594350" y="4419600"/>
          <p14:tracePt t="33167" x="5600700" y="4419600"/>
          <p14:tracePt t="33210" x="5607050" y="4419600"/>
          <p14:tracePt t="33253" x="5632450" y="4419600"/>
          <p14:tracePt t="33301" x="5664200" y="4419600"/>
          <p14:tracePt t="33349" x="5734050" y="4419600"/>
          <p14:tracePt t="33392" x="5854700" y="4419600"/>
          <p14:tracePt t="33437" x="6032500" y="4432300"/>
          <p14:tracePt t="33480" x="6203950" y="4438650"/>
          <p14:tracePt t="33523" x="6324600" y="4438650"/>
          <p14:tracePt t="33565" x="6369050" y="4438650"/>
          <p14:tracePt t="33609" x="6413500" y="4445000"/>
          <p14:tracePt t="33652" x="6470650" y="4451350"/>
          <p14:tracePt t="33697" x="6597650" y="4476750"/>
          <p14:tracePt t="33739" x="6731000" y="4495800"/>
          <p14:tracePt t="33783" x="6877050" y="4514850"/>
          <p14:tracePt t="33829" x="6997700" y="4552950"/>
          <p14:tracePt t="33871" x="7124700" y="4584700"/>
          <p14:tracePt t="33918" x="7270750" y="4629150"/>
          <p14:tracePt t="33961" x="7340600" y="4641850"/>
          <p14:tracePt t="34008" x="7391400" y="4641850"/>
          <p14:tracePt t="34054" x="7397750" y="4641850"/>
          <p14:tracePt t="34323" x="7410450" y="4641850"/>
          <p14:tracePt t="34366" x="7512050" y="4622800"/>
          <p14:tracePt t="34410" x="7524750" y="4616450"/>
          <p14:tracePt t="34454" x="7537450" y="4616450"/>
          <p14:tracePt t="34537" x="7537450" y="4610100"/>
          <p14:tracePt t="34580" x="7537450" y="4603750"/>
          <p14:tracePt t="34656" x="7543800" y="4603750"/>
          <p14:tracePt t="34716" x="7550150" y="4603750"/>
          <p14:tracePt t="34865" x="7556500" y="4603750"/>
          <p14:tracePt t="34904" x="7562850" y="4597400"/>
          <p14:tracePt t="34950" x="7607300" y="4584700"/>
          <p14:tracePt t="34993" x="7670800" y="4578350"/>
          <p14:tracePt t="35036" x="7721600" y="4572000"/>
          <p14:tracePt t="35083" x="7747000" y="4572000"/>
          <p14:tracePt t="35128" x="7759700" y="4572000"/>
          <p14:tracePt t="35174" x="7766050" y="4572000"/>
          <p14:tracePt t="35222" x="7778750" y="4572000"/>
          <p14:tracePt t="35268" x="7810500" y="4572000"/>
          <p14:tracePt t="35311" x="7835900" y="4572000"/>
          <p14:tracePt t="35354" x="7861300" y="4572000"/>
          <p14:tracePt t="35361" x="7867650" y="4572000"/>
          <p14:tracePt t="35417" x="7905750" y="4572000"/>
          <p14:tracePt t="35465" x="7924800" y="4572000"/>
          <p14:tracePt t="35509" x="7937500" y="4572000"/>
          <p14:tracePt t="35556" x="7962900" y="4572000"/>
          <p14:tracePt t="35603" x="8020050" y="4572000"/>
          <p14:tracePt t="35646" x="8134350" y="4572000"/>
          <p14:tracePt t="35689" x="8204200" y="4572000"/>
          <p14:tracePt t="35736" x="8255000" y="4572000"/>
          <p14:tracePt t="35784" x="8305800" y="4572000"/>
          <p14:tracePt t="35829" x="8343900" y="4572000"/>
          <p14:tracePt t="35873" x="8388350" y="4572000"/>
          <p14:tracePt t="35918" x="8413750" y="4572000"/>
          <p14:tracePt t="35960" x="8426450" y="4572000"/>
          <p14:tracePt t="36002" x="8432800" y="4572000"/>
          <p14:tracePt t="36048" x="8470900" y="4572000"/>
          <p14:tracePt t="36091" x="8521700" y="4572000"/>
          <p14:tracePt t="36137" x="8585200" y="4572000"/>
          <p14:tracePt t="36182" x="8623300" y="4572000"/>
          <p14:tracePt t="36224" x="8648700" y="4565650"/>
          <p14:tracePt t="36271" x="8699500" y="4546600"/>
          <p14:tracePt t="36316" x="8801100" y="4527550"/>
          <p14:tracePt t="36325" x="8820150" y="4514850"/>
          <p14:tracePt t="36342" x="8832850" y="4508500"/>
          <p14:tracePt t="36360" x="8845550" y="4502150"/>
          <p14:tracePt t="36367" x="8858250" y="4495800"/>
          <p14:tracePt t="36384" x="8858250" y="4489450"/>
          <p14:tracePt t="36405" x="8864600" y="4489450"/>
          <p14:tracePt t="36413" x="8870950" y="4489450"/>
          <p14:tracePt t="36425" x="8883650" y="4476750"/>
          <p14:tracePt t="36442" x="8890000" y="4470400"/>
          <p14:tracePt t="36737" x="8940800" y="4464050"/>
          <p14:tracePt t="36743" x="9010650" y="4457700"/>
          <p14:tracePt t="36759" x="9093200" y="4432300"/>
          <p14:tracePt t="36775" x="9137650" y="4419600"/>
          <p14:tracePt t="36792" x="9182100" y="4400550"/>
          <p14:tracePt t="36809" x="9207500" y="4394200"/>
          <p14:tracePt t="36825" x="9226550" y="4387850"/>
          <p14:tracePt t="36842" x="9251950" y="4375150"/>
          <p14:tracePt t="36859" x="9277350" y="4368800"/>
          <p14:tracePt t="36868" x="9315450" y="4362450"/>
          <p14:tracePt t="36885" x="9340850" y="4362450"/>
          <p14:tracePt t="36901" x="9359900" y="4356100"/>
          <p14:tracePt t="36921" x="9378950" y="4343400"/>
          <p14:tracePt t="36938" x="9404350" y="4337050"/>
          <p14:tracePt t="36955" x="9417050" y="4330700"/>
          <p14:tracePt t="36974" x="9436100" y="4324350"/>
          <p14:tracePt t="36994" x="9448800" y="4324350"/>
          <p14:tracePt t="37025" x="9455150" y="4324350"/>
          <p14:tracePt t="37041" x="9461500" y="4324350"/>
          <p14:tracePt t="37058" x="9467850" y="4324350"/>
          <p14:tracePt t="37075" x="9474200" y="4324350"/>
          <p14:tracePt t="37092" x="9480550" y="4318000"/>
          <p14:tracePt t="37108" x="9493250" y="4311650"/>
          <p14:tracePt t="37127" x="9525000" y="4298950"/>
          <p14:tracePt t="37144" x="9531350" y="4292600"/>
          <p14:tracePt t="37164" x="9544050" y="4279900"/>
          <p14:tracePt t="37182" x="9556750" y="4273550"/>
          <p14:tracePt t="37215" x="9563100" y="4273550"/>
          <p14:tracePt t="37243" x="9569450" y="4273550"/>
          <p14:tracePt t="37273" x="9575800" y="4273550"/>
          <p14:tracePt t="37294" x="9582150" y="4267200"/>
          <p14:tracePt t="37309" x="9588500" y="4267200"/>
          <p14:tracePt t="37325" x="9594850" y="4260850"/>
          <p14:tracePt t="37343" x="9601200" y="4248150"/>
          <p14:tracePt t="37359" x="9607550" y="4248150"/>
          <p14:tracePt t="37366" x="9613900" y="4248150"/>
          <p14:tracePt t="37384" x="9620250" y="4248150"/>
          <p14:tracePt t="37400" x="9632950" y="4241800"/>
          <p14:tracePt t="37418" x="9645650" y="4235450"/>
          <p14:tracePt t="37436" x="9652000" y="4235450"/>
          <p14:tracePt t="37453" x="9664700" y="4235450"/>
          <p14:tracePt t="37483" x="9671050" y="4235450"/>
          <p14:tracePt t="37805" x="9671050" y="4229100"/>
          <p14:tracePt t="37822" x="9671050" y="4222750"/>
          <p14:tracePt t="37839" x="9671050" y="4216400"/>
          <p14:tracePt t="37855" x="9671050" y="4210050"/>
          <p14:tracePt t="37873" x="9652000" y="4203700"/>
          <p14:tracePt t="37888" x="9639300" y="4197350"/>
          <p14:tracePt t="37907" x="9620250" y="4197350"/>
          <p14:tracePt t="37923" x="9550400" y="4171950"/>
          <p14:tracePt t="37944" x="9442450" y="4140200"/>
          <p14:tracePt t="37961" x="9366250" y="4114800"/>
          <p14:tracePt t="37978" x="9302750" y="4095750"/>
          <p14:tracePt t="37998" x="9245600" y="4076700"/>
          <p14:tracePt t="38014" x="9188450" y="4057650"/>
          <p14:tracePt t="38031" x="9029700" y="4038600"/>
          <p14:tracePt t="38047" x="8883650" y="4019550"/>
          <p14:tracePt t="38059" x="8743950" y="4013200"/>
          <p14:tracePt t="38075" x="8623300" y="4006850"/>
          <p14:tracePt t="38123" x="8229600" y="4006850"/>
          <p14:tracePt t="38167" x="8058150" y="4006850"/>
          <p14:tracePt t="38214" x="8001000" y="4006850"/>
          <p14:tracePt t="38255" x="7994650" y="4006850"/>
          <p14:tracePt t="38304" x="8001000" y="4006850"/>
          <p14:tracePt t="38390" x="8013700" y="4006850"/>
          <p14:tracePt t="38651" x="8020050" y="4006850"/>
          <p14:tracePt t="38693" x="8026400" y="4000500"/>
          <p14:tracePt t="38736" x="8045450" y="3994150"/>
          <p14:tracePt t="38786" x="8058150" y="3987800"/>
          <p14:tracePt t="38833" x="8077200" y="3987800"/>
          <p14:tracePt t="38876" x="8286750" y="3930650"/>
          <p14:tracePt t="38880" x="8318500" y="3905250"/>
          <p14:tracePt t="38920" x="8293100" y="3924300"/>
          <p14:tracePt t="39187" x="8261350" y="3905250"/>
          <p14:tracePt t="39230" x="8089900" y="3759200"/>
          <p14:tracePt t="39279" x="7759700" y="3422650"/>
          <p14:tracePt t="39368" x="7594600" y="3238500"/>
          <p14:tracePt t="39370" x="7569200" y="3219450"/>
          <p14:tracePt t="39416" x="7448550" y="3086100"/>
          <p14:tracePt t="39461" x="7423150" y="3073400"/>
          <p14:tracePt t="39506" x="7366000" y="3022600"/>
          <p14:tracePt t="39559" x="7340600" y="3003550"/>
          <p14:tracePt t="39603" x="7334250" y="2997200"/>
          <p14:tracePt t="39648" x="7334250" y="2984500"/>
          <p14:tracePt t="39694" x="7334250" y="2978150"/>
          <p14:tracePt t="39736" x="7334250" y="2965450"/>
          <p14:tracePt t="39779" x="7340600" y="2959100"/>
          <p14:tracePt t="39819" x="7346950" y="2952750"/>
          <p14:tracePt t="39860" x="7353300" y="2952750"/>
          <p14:tracePt t="39905" x="7359650" y="2952750"/>
          <p14:tracePt t="40213" x="7359650" y="2959100"/>
          <p14:tracePt t="40254" x="7353300" y="2965450"/>
          <p14:tracePt t="40300" x="7353300" y="2971800"/>
          <p14:tracePt t="40387" x="7353300" y="2978150"/>
          <p14:tracePt t="40975" x="7359650" y="2978150"/>
          <p14:tracePt t="41017" x="7366000" y="2978150"/>
          <p14:tracePt t="41059" x="7385050" y="2978150"/>
          <p14:tracePt t="41104" x="7397750" y="2978150"/>
          <p14:tracePt t="41150" x="7442200" y="2978150"/>
          <p14:tracePt t="41194" x="7512050" y="2978150"/>
          <p14:tracePt t="41240" x="7664450" y="2997200"/>
          <p14:tracePt t="41287" x="7797800" y="3041650"/>
          <p14:tracePt t="41331" x="7893050" y="3098800"/>
          <p14:tracePt t="41379" x="8185150" y="3314700"/>
          <p14:tracePt t="41384" x="8235950" y="3359150"/>
          <p14:tracePt t="41428" x="8464550" y="3575050"/>
          <p14:tracePt t="41471" x="8591550" y="3727450"/>
          <p14:tracePt t="41513" x="8667750" y="3848100"/>
          <p14:tracePt t="41556" x="8712200" y="3924300"/>
          <p14:tracePt t="41600" x="8769350" y="4032250"/>
          <p14:tracePt t="41624" x="8775700" y="4051300"/>
          <p14:tracePt t="41640" x="8782050" y="4057650"/>
          <p14:tracePt t="41674" x="8788400" y="4064000"/>
          <p14:tracePt t="41696" x="8788400" y="4070350"/>
          <p14:tracePt t="41707" x="8788400" y="4076700"/>
          <p14:tracePt t="41998" x="8813800" y="4076700"/>
          <p14:tracePt t="42008" x="8845550" y="4076700"/>
          <p14:tracePt t="42012" x="8864600" y="4076700"/>
          <p14:tracePt t="42026" x="8877300" y="4076700"/>
          <p14:tracePt t="42040" x="8902700" y="4076700"/>
          <p14:tracePt t="42073" x="8921750" y="4076700"/>
          <p14:tracePt t="42091" x="8934450" y="4076700"/>
          <p14:tracePt t="42107" x="8947150" y="4076700"/>
          <p14:tracePt t="42123" x="9004300" y="4095750"/>
          <p14:tracePt t="42141" x="9048750" y="4108450"/>
          <p14:tracePt t="42159" x="9112250" y="4133850"/>
          <p14:tracePt t="42173" x="9137650" y="4140200"/>
          <p14:tracePt t="42190" x="9144000" y="4140200"/>
          <p14:tracePt t="42207" x="9156700" y="4146550"/>
          <p14:tracePt t="42223" x="9169400" y="4146550"/>
          <p14:tracePt t="42242" x="9175750" y="4146550"/>
          <p14:tracePt t="42262" x="9182100" y="4146550"/>
          <p14:tracePt t="42278" x="9188450" y="4146550"/>
          <p14:tracePt t="42290" x="9194800" y="4152900"/>
          <p14:tracePt t="42571" x="9201150" y="4152900"/>
          <p14:tracePt t="42648" x="9207500" y="4152900"/>
          <p14:tracePt t="42687" x="9213850" y="4152900"/>
          <p14:tracePt t="42695" x="9220200" y="4152900"/>
          <p14:tracePt t="42701" x="9220200" y="4159250"/>
          <p14:tracePt t="42712" x="9226550" y="4159250"/>
          <p14:tracePt t="42723" x="9245600" y="4165600"/>
          <p14:tracePt t="42745" x="9258300" y="4171950"/>
          <p14:tracePt t="42764" x="9277350" y="4184650"/>
          <p14:tracePt t="42780" x="9290050" y="4184650"/>
          <p14:tracePt t="42813" x="9302750" y="4191000"/>
          <p14:tracePt t="42828" x="9309100" y="4191000"/>
          <p14:tracePt t="42847" x="9321800" y="4203700"/>
          <p14:tracePt t="42868" x="9334500" y="4210050"/>
          <p14:tracePt t="42892" x="9347200" y="4216400"/>
          <p14:tracePt t="42907" x="9359900" y="4222750"/>
          <p14:tracePt t="42931" x="9372600" y="4229100"/>
          <p14:tracePt t="42946" x="9378950" y="4235450"/>
          <p14:tracePt t="42961" x="9391650" y="4241800"/>
          <p14:tracePt t="42980" x="9404350" y="4248150"/>
          <p14:tracePt t="42996" x="9417050" y="4260850"/>
          <p14:tracePt t="43014" x="9436100" y="4260850"/>
          <p14:tracePt t="43029" x="9436100" y="4267200"/>
          <p14:tracePt t="43045" x="9442450" y="4273550"/>
          <p14:tracePt t="43060" x="9448800" y="4279900"/>
          <p14:tracePt t="43079" x="9461500" y="4286250"/>
          <p14:tracePt t="43110" x="9467850" y="4286250"/>
          <p14:tracePt t="43135" x="9474200" y="4286250"/>
          <p14:tracePt t="43195" x="9480550" y="4286250"/>
          <p14:tracePt t="43213" x="9486900" y="4292600"/>
          <p14:tracePt t="43229" x="9493250" y="4298950"/>
          <p14:tracePt t="43244" x="9499600" y="4298950"/>
          <p14:tracePt t="43263" x="9505950" y="4298950"/>
          <p14:tracePt t="43279" x="9512300" y="4305300"/>
          <p14:tracePt t="43295" x="9512300" y="4311650"/>
          <p14:tracePt t="43313" x="9531350" y="4318000"/>
          <p14:tracePt t="43329" x="9544050" y="4324350"/>
          <p14:tracePt t="43347" x="9550400" y="4330700"/>
          <p14:tracePt t="43366" x="9556750" y="4330700"/>
          <p14:tracePt t="43384" x="9569450" y="4330700"/>
          <p14:tracePt t="43400" x="9575800" y="4330700"/>
          <p14:tracePt t="43417" x="9582150" y="4330700"/>
          <p14:tracePt t="43433" x="9582150" y="4337050"/>
          <p14:tracePt t="43449" x="9588500" y="4337050"/>
          <p14:tracePt t="43464" x="9594850" y="4337050"/>
          <p14:tracePt t="43480" x="9613900" y="4349750"/>
          <p14:tracePt t="43497" x="9620250" y="4356100"/>
          <p14:tracePt t="43512" x="9626600" y="4362450"/>
          <p14:tracePt t="43529" x="9645650" y="4368800"/>
          <p14:tracePt t="43544" x="9658350" y="4375150"/>
          <p14:tracePt t="43575" x="9671050" y="4387850"/>
          <p14:tracePt t="43592" x="9690100" y="4394200"/>
          <p14:tracePt t="43609" x="9696450" y="4400550"/>
          <p14:tracePt t="43630" x="9702800" y="4406900"/>
          <p14:tracePt t="43650" x="9709150" y="4406900"/>
          <p14:tracePt t="43669" x="9721850" y="4406900"/>
          <p14:tracePt t="43685" x="9721850" y="4413250"/>
          <p14:tracePt t="43700" x="9728200" y="4419600"/>
          <p14:tracePt t="43717" x="9734550" y="4425950"/>
          <p14:tracePt t="43734" x="9734550" y="4432300"/>
          <p14:tracePt t="43750" x="9747250" y="4438650"/>
          <p14:tracePt t="43766" x="9753600" y="4445000"/>
          <p14:tracePt t="43782" x="9759950" y="4445000"/>
          <p14:tracePt t="43799" x="9766300" y="4451350"/>
          <p14:tracePt t="43818" x="9766300" y="4457700"/>
          <p14:tracePt t="44414" x="9772650" y="4457700"/>
          <p14:tracePt t="44434" x="9798050" y="4451350"/>
          <p14:tracePt t="44450" x="9842500" y="4445000"/>
          <p14:tracePt t="44466" x="9855200" y="4445000"/>
          <p14:tracePt t="44484" x="9912350" y="4432300"/>
          <p14:tracePt t="44503" x="9944100" y="4425950"/>
          <p14:tracePt t="44523" x="9963150" y="4419600"/>
          <p14:tracePt t="44542" x="9988550" y="4413250"/>
          <p14:tracePt t="44560" x="10013950" y="4413250"/>
          <p14:tracePt t="44577" x="10020300" y="4413250"/>
          <p14:tracePt t="44594" x="10033000" y="4413250"/>
          <p14:tracePt t="44611" x="10039350" y="4413250"/>
          <p14:tracePt t="44627" x="10045700" y="4413250"/>
          <p14:tracePt t="44644" x="10052050" y="4413250"/>
          <p14:tracePt t="44680" x="10052050" y="4406900"/>
          <p14:tracePt t="44697" x="10058400" y="4406900"/>
          <p14:tracePt t="44718" x="10064750" y="4406900"/>
          <p14:tracePt t="44733" x="10071100" y="4400550"/>
          <p14:tracePt t="44748" x="10083800" y="4394200"/>
          <p14:tracePt t="44768" x="10096500" y="4387850"/>
          <p14:tracePt t="44795" x="10102850" y="4387850"/>
          <p14:tracePt t="44809" x="10109200" y="4387850"/>
          <p14:tracePt t="44825" x="10115550" y="4387850"/>
          <p14:tracePt t="44902" x="10121900" y="4387850"/>
          <p14:tracePt t="45011" x="10121900" y="4381500"/>
          <p14:tracePt t="45091" x="10121900" y="4375150"/>
          <p14:tracePt t="45115" x="10121900" y="4368800"/>
          <p14:tracePt t="45150" x="10128250" y="4368800"/>
          <p14:tracePt t="46946" x="10134600" y="4368800"/>
          <p14:tracePt t="46977" x="10134600" y="4362450"/>
          <p14:tracePt t="47043" x="10140950" y="4362450"/>
          <p14:tracePt t="47064" x="10140950" y="4356100"/>
          <p14:tracePt t="47088" x="10147300" y="4356100"/>
          <p14:tracePt t="47105" x="10166350" y="4343400"/>
          <p14:tracePt t="47122" x="10185400" y="4337050"/>
          <p14:tracePt t="47140" x="10191750" y="4330700"/>
          <p14:tracePt t="47158" x="10204450" y="4324350"/>
          <p14:tracePt t="47176" x="10217150" y="4318000"/>
          <p14:tracePt t="47194" x="10223500" y="4318000"/>
          <p14:tracePt t="47210" x="10236200" y="4305300"/>
          <p14:tracePt t="47228" x="10242550" y="4298950"/>
          <p14:tracePt t="47247" x="10255250" y="4292600"/>
          <p14:tracePt t="47263" x="10255250" y="4286250"/>
          <p14:tracePt t="47295" x="10255250" y="4279900"/>
          <p14:tracePt t="47310" x="10255250" y="4273550"/>
          <p14:tracePt t="47350" x="10255250" y="4267200"/>
          <p14:tracePt t="47388" x="10255250" y="4260850"/>
          <p14:tracePt t="47447" x="10248900" y="4260850"/>
          <p14:tracePt t="47484" x="10242550" y="4254500"/>
          <p14:tracePt t="47503" x="10236200" y="4254500"/>
          <p14:tracePt t="47524" x="10229850" y="4254500"/>
          <p14:tracePt t="47554" x="10223500" y="4254500"/>
          <p14:tracePt t="47579" x="10217150" y="4254500"/>
          <p14:tracePt t="47608" x="10210800" y="4254500"/>
          <p14:tracePt t="47624" x="10210800" y="4248150"/>
          <p14:tracePt t="47638" x="10204450" y="4248150"/>
          <p14:tracePt t="47655" x="10198100" y="4241800"/>
          <p14:tracePt t="47672" x="10191750" y="4235450"/>
          <p14:tracePt t="47689" x="10179050" y="4222750"/>
          <p14:tracePt t="47708" x="10166350" y="4216400"/>
          <p14:tracePt t="47728" x="10160000" y="4210050"/>
          <p14:tracePt t="47747" x="10153650" y="4203700"/>
          <p14:tracePt t="47762" x="10147300" y="4203700"/>
          <p14:tracePt t="47797" x="10134600" y="4203700"/>
          <p14:tracePt t="47813" x="10134600" y="4197350"/>
          <p14:tracePt t="47833" x="10121900" y="4191000"/>
          <p14:tracePt t="47854" x="10109200" y="4178300"/>
          <p14:tracePt t="47860" x="10102850" y="4178300"/>
          <p14:tracePt t="47876" x="10083800" y="4171950"/>
          <p14:tracePt t="47894" x="10039350" y="4140200"/>
          <p14:tracePt t="47916" x="10020300" y="4133850"/>
          <p14:tracePt t="47933" x="10001250" y="4127500"/>
          <p14:tracePt t="47950" x="9994900" y="4121150"/>
          <p14:tracePt t="47966" x="9988550" y="4114800"/>
          <p14:tracePt t="47984" x="9975850" y="4108450"/>
          <p14:tracePt t="47999" x="9963150" y="4108450"/>
          <p14:tracePt t="48015" x="9950450" y="4102100"/>
          <p14:tracePt t="48034" x="9925050" y="4089400"/>
          <p14:tracePt t="48053" x="9899650" y="4089400"/>
          <p14:tracePt t="48070" x="9861550" y="4083050"/>
          <p14:tracePt t="48090" x="9855200" y="4083050"/>
          <p14:tracePt t="48110" x="9836150" y="4083050"/>
          <p14:tracePt t="48126" x="9829800" y="4083050"/>
          <p14:tracePt t="48144" x="9823450" y="4083050"/>
          <p14:tracePt t="48164" x="9817100" y="4083050"/>
          <p14:tracePt t="48181" x="9810750" y="4083050"/>
          <p14:tracePt t="48199" x="9804400" y="4083050"/>
          <p14:tracePt t="48218" x="9798050" y="4083050"/>
          <p14:tracePt t="48243" x="9791700" y="4083050"/>
          <p14:tracePt t="48282" x="9785350" y="4083050"/>
          <p14:tracePt t="48455" x="9779000" y="4083050"/>
          <p14:tracePt t="48479" x="9779000" y="4076700"/>
          <p14:tracePt t="48532" x="9779000" y="4070350"/>
          <p14:tracePt t="48547" x="9772650" y="4070350"/>
          <p14:tracePt t="48575" x="9766300" y="4064000"/>
          <p14:tracePt t="48589" x="9759950" y="4057650"/>
          <p14:tracePt t="48605" x="9753600" y="4057650"/>
          <p14:tracePt t="48625" x="9747250" y="4044950"/>
          <p14:tracePt t="48644" x="9728200" y="4044950"/>
          <p14:tracePt t="48666" x="9721850" y="4038600"/>
          <p14:tracePt t="48685" x="9715500" y="4038600"/>
          <p14:tracePt t="48701" x="9709150" y="4038600"/>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3000" dirty="0"/>
              <a:t>Piping Geometry</a:t>
            </a:r>
          </a:p>
        </p:txBody>
      </p:sp>
      <p:sp>
        <p:nvSpPr>
          <p:cNvPr id="8" name="Content Placeholder 7"/>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Threaded or socket-welded piping connection can make specially in draining or blowing out can cause crevices corrosion product.</a:t>
            </a:r>
          </a:p>
          <a:p>
            <a:r>
              <a:rPr lang="en-US" sz="2000" dirty="0"/>
              <a:t>Also as a lack of internal smoothness resulting in localized turbulence, threaded or socket-welded piping may cause accelerated corrosion.</a:t>
            </a:r>
          </a:p>
          <a:p>
            <a:endParaRPr lang="en-US" sz="2000" dirty="0"/>
          </a:p>
        </p:txBody>
      </p:sp>
      <p:sp>
        <p:nvSpPr>
          <p:cNvPr id="10" name="Footer Placeholder 9">
            <a:extLst>
              <a:ext uri="{FF2B5EF4-FFF2-40B4-BE49-F238E27FC236}">
                <a16:creationId xmlns:a16="http://schemas.microsoft.com/office/drawing/2014/main" id="{FB0BD5EA-5EAD-4576-9C5A-016D22049B90}"/>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4" name="Slide Number Placeholder 3">
            <a:extLst>
              <a:ext uri="{FF2B5EF4-FFF2-40B4-BE49-F238E27FC236}">
                <a16:creationId xmlns:a16="http://schemas.microsoft.com/office/drawing/2014/main" id="{963B7D24-818C-49EA-A56C-6C112EDD6201}"/>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13" name="Picture 12"/>
          <p:cNvPicPr>
            <a:picLocks noChangeAspect="1"/>
          </p:cNvPicPr>
          <p:nvPr/>
        </p:nvPicPr>
        <p:blipFill rotWithShape="1">
          <a:blip r:embed="rId3"/>
          <a:srcRect l="1" r="2798"/>
          <a:stretch/>
        </p:blipFill>
        <p:spPr>
          <a:xfrm rot="16200000">
            <a:off x="7136191" y="3547029"/>
            <a:ext cx="1585799" cy="1191571"/>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2133" t="4800" r="17666" b="41333"/>
          <a:stretch/>
        </p:blipFill>
        <p:spPr>
          <a:xfrm>
            <a:off x="2912130" y="3348988"/>
            <a:ext cx="1971625" cy="1586726"/>
          </a:xfrm>
          <a:prstGeom prst="rect">
            <a:avLst/>
          </a:prstGeom>
        </p:spPr>
      </p:pic>
      <p:grpSp>
        <p:nvGrpSpPr>
          <p:cNvPr id="7" name="Group 6">
            <a:extLst>
              <a:ext uri="{FF2B5EF4-FFF2-40B4-BE49-F238E27FC236}">
                <a16:creationId xmlns:a16="http://schemas.microsoft.com/office/drawing/2014/main" id="{1167011B-882C-4ECD-A174-62869EBC6CA8}"/>
              </a:ext>
            </a:extLst>
          </p:cNvPr>
          <p:cNvGrpSpPr/>
          <p:nvPr/>
        </p:nvGrpSpPr>
        <p:grpSpPr>
          <a:xfrm flipH="1">
            <a:off x="726351" y="3348988"/>
            <a:ext cx="1916628" cy="1753511"/>
            <a:chOff x="2189109" y="4317842"/>
            <a:chExt cx="1508247" cy="1352932"/>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42410" r="46862"/>
            <a:stretch/>
          </p:blipFill>
          <p:spPr>
            <a:xfrm>
              <a:off x="2189109" y="4317842"/>
              <a:ext cx="1508247" cy="1352932"/>
            </a:xfrm>
            <a:prstGeom prst="rect">
              <a:avLst/>
            </a:prstGeom>
          </p:spPr>
        </p:pic>
        <p:sp>
          <p:nvSpPr>
            <p:cNvPr id="6" name="Rectangle 5">
              <a:extLst>
                <a:ext uri="{FF2B5EF4-FFF2-40B4-BE49-F238E27FC236}">
                  <a16:creationId xmlns:a16="http://schemas.microsoft.com/office/drawing/2014/main" id="{64DA534E-16D8-455B-A2DB-D5BCE9151414}"/>
                </a:ext>
              </a:extLst>
            </p:cNvPr>
            <p:cNvSpPr/>
            <p:nvPr/>
          </p:nvSpPr>
          <p:spPr>
            <a:xfrm>
              <a:off x="3155950" y="4629150"/>
              <a:ext cx="24765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rotWithShape="1">
          <a:blip r:embed="rId6"/>
          <a:srcRect r="1874"/>
          <a:stretch/>
        </p:blipFill>
        <p:spPr>
          <a:xfrm>
            <a:off x="5322567" y="3348988"/>
            <a:ext cx="1562401" cy="1573205"/>
          </a:xfrm>
          <a:prstGeom prst="rect">
            <a:avLst/>
          </a:prstGeom>
        </p:spPr>
      </p:pic>
    </p:spTree>
    <p:extLst>
      <p:ext uri="{BB962C8B-B14F-4D97-AF65-F5344CB8AC3E}">
        <p14:creationId xmlns:p14="http://schemas.microsoft.com/office/powerpoint/2010/main" val="3508513331"/>
      </p:ext>
    </p:extLst>
  </p:cSld>
  <p:clrMapOvr>
    <a:masterClrMapping/>
  </p:clrMapOvr>
  <mc:AlternateContent xmlns:mc="http://schemas.openxmlformats.org/markup-compatibility/2006" xmlns:p14="http://schemas.microsoft.com/office/powerpoint/2010/main">
    <mc:Choice Requires="p14">
      <p:transition spd="slow" p14:dur="2000" advTm="93044"/>
    </mc:Choice>
    <mc:Fallback xmlns="">
      <p:transition spd="slow" advTm="93044"/>
    </mc:Fallback>
  </mc:AlternateContent>
  <p:timing>
    <p:tnLst>
      <p:par>
        <p:cTn id="1" dur="indefinite" restart="never" nodeType="tmRoot"/>
      </p:par>
    </p:tnLst>
  </p:timing>
  <p:extLst mod="1">
    <p:ext uri="{3A86A75C-4F4B-4683-9AE1-C65F6400EC91}">
      <p14:laserTraceLst xmlns:p14="http://schemas.microsoft.com/office/powerpoint/2010/main">
        <p14:tracePtLst>
          <p14:tracePt t="27015" x="9569450" y="4038600"/>
          <p14:tracePt t="27029" x="9099550" y="4095750"/>
          <p14:tracePt t="27050" x="8597900" y="4210050"/>
          <p14:tracePt t="27066" x="8267700" y="4279900"/>
          <p14:tracePt t="27078" x="8007350" y="4343400"/>
          <p14:tracePt t="27092" x="7810500" y="4406900"/>
          <p14:tracePt t="27107" x="7664450" y="4476750"/>
          <p14:tracePt t="27129" x="7429500" y="4610100"/>
          <p14:tracePt t="27140" x="7245350" y="4730750"/>
          <p14:tracePt t="27157" x="7092950" y="4845050"/>
          <p14:tracePt t="27176" x="6921500" y="4959350"/>
          <p14:tracePt t="27190" x="6851650" y="4991100"/>
          <p14:tracePt t="27207" x="6838950" y="4997450"/>
          <p14:tracePt t="27223" x="6832600" y="5003800"/>
          <p14:tracePt t="27248" x="6832600" y="5010150"/>
          <p14:tracePt t="27263" x="6832600" y="5029200"/>
          <p14:tracePt t="27274" x="6838950" y="5073650"/>
          <p14:tracePt t="27290" x="6864350" y="5137150"/>
          <p14:tracePt t="27307" x="6902450" y="5213350"/>
          <p14:tracePt t="27323" x="6946900" y="5238750"/>
          <p14:tracePt t="27342" x="7048500" y="5276850"/>
          <p14:tracePt t="27357" x="7200900" y="5289550"/>
          <p14:tracePt t="27374" x="7454900" y="5295900"/>
          <p14:tracePt t="27390" x="7848600" y="5270500"/>
          <p14:tracePt t="27407" x="8032750" y="5219700"/>
          <p14:tracePt t="27423" x="8153400" y="5156200"/>
          <p14:tracePt t="27440" x="8343900" y="4997450"/>
          <p14:tracePt t="27457" x="8464550" y="4845050"/>
          <p14:tracePt t="27475" x="8604250" y="4622800"/>
          <p14:tracePt t="27490" x="8642350" y="4508500"/>
          <p14:tracePt t="27507" x="8655050" y="4343400"/>
          <p14:tracePt t="27526" x="8572500" y="3987800"/>
          <p14:tracePt t="27540" x="8401050" y="3683000"/>
          <p14:tracePt t="27557" x="8001000" y="3111500"/>
          <p14:tracePt t="27573" x="7632700" y="2698750"/>
          <p14:tracePt t="27591" x="7175500" y="2317750"/>
          <p14:tracePt t="27607" x="6559550" y="1917700"/>
          <p14:tracePt t="27623" x="6242050" y="1771650"/>
          <p14:tracePt t="27642" x="5880100" y="1612900"/>
          <p14:tracePt t="27657" x="5683250" y="1562100"/>
          <p14:tracePt t="27673" x="5492750" y="1555750"/>
          <p14:tracePt t="27690" x="5073650" y="1689100"/>
          <p14:tracePt t="27707" x="4699000" y="1898650"/>
          <p14:tracePt t="27725" x="4387850" y="2114550"/>
          <p14:tracePt t="27740" x="4324350" y="2171700"/>
          <p14:tracePt t="27757" x="4286250" y="2216150"/>
          <p14:tracePt t="27764" x="4267200" y="2241550"/>
          <p14:tracePt t="27777" x="4216400" y="2305050"/>
          <p14:tracePt t="27790" x="4133850" y="2444750"/>
          <p14:tracePt t="27811" x="3898900" y="2927350"/>
          <p14:tracePt t="27824" x="3848100" y="3155950"/>
          <p14:tracePt t="27843" x="3854450" y="3371850"/>
          <p14:tracePt t="28061" x="3333750" y="3606800"/>
          <p14:tracePt t="28066" x="2857500" y="3835400"/>
          <p14:tracePt t="28073" x="2432050" y="4038600"/>
          <p14:tracePt t="28090" x="1987550" y="4248150"/>
          <p14:tracePt t="28107" x="1708150" y="4368800"/>
          <p14:tracePt t="28125" x="1600200" y="4425950"/>
          <p14:tracePt t="28144" x="1530350" y="4451350"/>
          <p14:tracePt t="28156" x="1530350" y="4457700"/>
          <p14:tracePt t="28173" x="1517650" y="4457700"/>
          <p14:tracePt t="28190" x="1511300" y="4457700"/>
          <p14:tracePt t="28229" x="1511300" y="4464050"/>
          <p14:tracePt t="28250" x="1511300" y="4470400"/>
          <p14:tracePt t="28280" x="1504950" y="4476750"/>
          <p14:tracePt t="28289" x="1498600" y="4476750"/>
          <p14:tracePt t="28302" x="1492250" y="4476750"/>
          <p14:tracePt t="28340" x="1485900" y="4476750"/>
          <p14:tracePt t="28354" x="1479550" y="4476750"/>
          <p14:tracePt t="28442" x="1479550" y="4470400"/>
          <p14:tracePt t="28455" x="1485900" y="4464050"/>
          <p14:tracePt t="28483" x="1492250" y="4457700"/>
          <p14:tracePt t="28490" x="1498600" y="4457700"/>
          <p14:tracePt t="28497" x="1504950" y="4457700"/>
          <p14:tracePt t="28506" x="1511300" y="4451350"/>
          <p14:tracePt t="28528" x="1524000" y="4445000"/>
          <p14:tracePt t="28540" x="1524000" y="4438650"/>
          <p14:tracePt t="28556" x="1530350" y="4432300"/>
          <p14:tracePt t="28573" x="1543050" y="4425950"/>
          <p14:tracePt t="28590" x="1549400" y="4425950"/>
          <p14:tracePt t="28608" x="1555750" y="4425950"/>
          <p14:tracePt t="28640" x="1562100" y="4425950"/>
          <p14:tracePt t="28656" x="1574800" y="4425950"/>
          <p14:tracePt t="28673" x="1587500" y="4425950"/>
          <p14:tracePt t="28692" x="1593850" y="4425950"/>
          <p14:tracePt t="28723" x="1600200" y="4425950"/>
          <p14:tracePt t="28740" x="1606550" y="4425950"/>
          <p14:tracePt t="28756" x="1612900" y="4425950"/>
          <p14:tracePt t="28779" x="1619250" y="4425950"/>
          <p14:tracePt t="28790" x="1625600" y="4425950"/>
          <p14:tracePt t="28806" x="1631950" y="4425950"/>
          <p14:tracePt t="28831" x="1638300" y="4419600"/>
          <p14:tracePt t="28856" x="1644650" y="4419600"/>
          <p14:tracePt t="28866" x="1651000" y="4419600"/>
          <p14:tracePt t="28888" x="1657350" y="4419600"/>
          <p14:tracePt t="28903" x="1663700" y="4419600"/>
          <p14:tracePt t="28917" x="1670050" y="4419600"/>
          <p14:tracePt t="28929" x="1670050" y="4413250"/>
          <p14:tracePt t="28940" x="1676400" y="4413250"/>
          <p14:tracePt t="28956" x="1689100" y="4413250"/>
          <p14:tracePt t="28973" x="1701800" y="4406900"/>
          <p14:tracePt t="28992" x="1714500" y="4406900"/>
          <p14:tracePt t="29006" x="1720850" y="4400550"/>
          <p14:tracePt t="29025" x="1733550" y="4400550"/>
          <p14:tracePt t="29039" x="1739900" y="4400550"/>
          <p14:tracePt t="29056" x="1746250" y="4400550"/>
          <p14:tracePt t="29073" x="1746250" y="4394200"/>
          <p14:tracePt t="29090" x="1752600" y="4394200"/>
          <p14:tracePt t="29106" x="1752600" y="4387850"/>
          <p14:tracePt t="29186" x="1752600" y="4381500"/>
          <p14:tracePt t="29207" x="1752600" y="4375150"/>
          <p14:tracePt t="29230" x="1752600" y="4368800"/>
          <p14:tracePt t="29249" x="1746250" y="4368800"/>
          <p14:tracePt t="29255" x="1746250" y="4362450"/>
          <p14:tracePt t="29277" x="1739900" y="4356100"/>
          <p14:tracePt t="29294" x="1733550" y="4356100"/>
          <p14:tracePt t="29304" x="1727200" y="4356100"/>
          <p14:tracePt t="29311" x="1727200" y="4349750"/>
          <p14:tracePt t="29332" x="1720850" y="4349750"/>
          <p14:tracePt t="29346" x="1714500" y="4349750"/>
          <p14:tracePt t="29381" x="1708150" y="4349750"/>
          <p14:tracePt t="29395" x="1701800" y="4349750"/>
          <p14:tracePt t="29405" x="1695450" y="4349750"/>
          <p14:tracePt t="29409" x="1695450" y="4343400"/>
          <p14:tracePt t="29423" x="1682750" y="4343400"/>
          <p14:tracePt t="29439" x="1676400" y="4343400"/>
          <p14:tracePt t="29456" x="1657350" y="4343400"/>
          <p14:tracePt t="29473" x="1651000" y="4343400"/>
          <p14:tracePt t="29489" x="1638300" y="4343400"/>
          <p14:tracePt t="29507" x="1619250" y="4343400"/>
          <p14:tracePt t="29523" x="1606550" y="4343400"/>
          <p14:tracePt t="29541" x="1593850" y="4343400"/>
          <p14:tracePt t="29556" x="1581150" y="4343400"/>
          <p14:tracePt t="29573" x="1574800" y="4343400"/>
          <p14:tracePt t="29592" x="1562100" y="4349750"/>
          <p14:tracePt t="29606" x="1562100" y="4356100"/>
          <p14:tracePt t="29623" x="1562100" y="4362450"/>
          <p14:tracePt t="29639" x="1562100" y="4368800"/>
          <p14:tracePt t="29656" x="1562100" y="4375150"/>
          <p14:tracePt t="29673" x="1562100" y="4381500"/>
          <p14:tracePt t="29689" x="1562100" y="4387850"/>
          <p14:tracePt t="29706" x="1568450" y="4394200"/>
          <p14:tracePt t="29723" x="1568450" y="4400550"/>
          <p14:tracePt t="29739" x="1574800" y="4406900"/>
          <p14:tracePt t="29756" x="1581150" y="4413250"/>
          <p14:tracePt t="29773" x="1587500" y="4419600"/>
          <p14:tracePt t="29799" x="1587500" y="4425950"/>
          <p14:tracePt t="29812" x="1593850" y="4438650"/>
          <p14:tracePt t="29823" x="1593850" y="4445000"/>
          <p14:tracePt t="29843" x="1600200" y="4457700"/>
          <p14:tracePt t="29856" x="1606550" y="4464050"/>
          <p14:tracePt t="29876" x="1612900" y="4470400"/>
          <p14:tracePt t="29889" x="1619250" y="4476750"/>
          <p14:tracePt t="29906" x="1619250" y="4483100"/>
          <p14:tracePt t="29923" x="1625600" y="4483100"/>
          <p14:tracePt t="29959" x="1638300" y="4483100"/>
          <p14:tracePt t="29989" x="1644650" y="4483100"/>
          <p14:tracePt t="30006" x="1651000" y="4476750"/>
          <p14:tracePt t="30023" x="1657350" y="4470400"/>
          <p14:tracePt t="30039" x="1663700" y="4464050"/>
          <p14:tracePt t="30056" x="1670050" y="4464050"/>
          <p14:tracePt t="30073" x="1676400" y="4457700"/>
          <p14:tracePt t="30089" x="1682750" y="4451350"/>
          <p14:tracePt t="30106" x="1689100" y="4445000"/>
          <p14:tracePt t="30123" x="1695450" y="4438650"/>
          <p14:tracePt t="30139" x="1695450" y="4432300"/>
          <p14:tracePt t="30156" x="1695450" y="4425950"/>
          <p14:tracePt t="30189" x="1695450" y="4419600"/>
          <p14:tracePt t="30206" x="1695450" y="4413250"/>
          <p14:tracePt t="30223" x="1695450" y="4406900"/>
          <p14:tracePt t="30250" x="1701800" y="4400550"/>
          <p14:tracePt t="30296" x="1701800" y="4394200"/>
          <p14:tracePt t="30315" x="1708150" y="4387850"/>
          <p14:tracePt t="30343" x="1714500" y="4387850"/>
          <p14:tracePt t="30404" x="1714500" y="4381500"/>
          <p14:tracePt t="30434" x="1714500" y="4375150"/>
          <p14:tracePt t="30460" x="1714500" y="4368800"/>
          <p14:tracePt t="30565" x="1708150" y="4368800"/>
          <p14:tracePt t="30605" x="1701800" y="4368800"/>
          <p14:tracePt t="30622" x="1695450" y="4368800"/>
          <p14:tracePt t="30627" x="1695450" y="4375150"/>
          <p14:tracePt t="30643" x="1689100" y="4381500"/>
          <p14:tracePt t="30656" x="1682750" y="4381500"/>
          <p14:tracePt t="30672" x="1676400" y="4381500"/>
          <p14:tracePt t="30689" x="1670050" y="4394200"/>
          <p14:tracePt t="30724" x="1663700" y="4406900"/>
          <p14:tracePt t="30739" x="1657350" y="4413250"/>
          <p14:tracePt t="30756" x="1651000" y="4419600"/>
          <p14:tracePt t="30772" x="1644650" y="4419600"/>
          <p14:tracePt t="30789" x="1638300" y="4425950"/>
          <p14:tracePt t="30806" x="1638300" y="4432300"/>
          <p14:tracePt t="30822" x="1631950" y="4438650"/>
          <p14:tracePt t="30839" x="1631950" y="4445000"/>
          <p14:tracePt t="30856" x="1625600" y="4451350"/>
          <p14:tracePt t="30877" x="1625600" y="4457700"/>
          <p14:tracePt t="30905" x="1625600" y="4464050"/>
          <p14:tracePt t="30922" x="1625600" y="4470400"/>
          <p14:tracePt t="30939" x="1625600" y="4476750"/>
          <p14:tracePt t="31030" x="1631950" y="4476750"/>
          <p14:tracePt t="31047" x="1638300" y="4476750"/>
          <p14:tracePt t="31061" x="1644650" y="4476750"/>
          <p14:tracePt t="31074" x="1651000" y="4476750"/>
          <p14:tracePt t="31080" x="1657350" y="4476750"/>
          <p14:tracePt t="31092" x="1663700" y="4470400"/>
          <p14:tracePt t="31108" x="1670050" y="4464050"/>
          <p14:tracePt t="31124" x="1676400" y="4464050"/>
          <p14:tracePt t="31146" x="1689100" y="4457700"/>
          <p14:tracePt t="31155" x="1689100" y="4451350"/>
          <p14:tracePt t="31172" x="1695450" y="4445000"/>
          <p14:tracePt t="31189" x="1701800" y="4438650"/>
          <p14:tracePt t="31205" x="1701800" y="4432300"/>
          <p14:tracePt t="31222" x="1708150" y="4425950"/>
          <p14:tracePt t="31239" x="1720850" y="4425950"/>
          <p14:tracePt t="31256" x="1720850" y="4419600"/>
          <p14:tracePt t="31277" x="1733550" y="4413250"/>
          <p14:tracePt t="31289" x="1739900" y="4406900"/>
          <p14:tracePt t="31305" x="1739900" y="4400550"/>
          <p14:tracePt t="31324" x="1739900" y="4394200"/>
          <p14:tracePt t="31339" x="1739900" y="4387850"/>
          <p14:tracePt t="31375" x="1739900" y="4381500"/>
          <p14:tracePt t="31387" x="1739900" y="4375150"/>
          <p14:tracePt t="31402" x="1739900" y="4368800"/>
          <p14:tracePt t="31503" x="1746250" y="4368800"/>
          <p14:tracePt t="31510" x="1746250" y="4362450"/>
          <p14:tracePt t="31523" x="1752600" y="4362450"/>
          <p14:tracePt t="31539" x="1758950" y="4362450"/>
          <p14:tracePt t="31556" x="1758950" y="4356100"/>
          <p14:tracePt t="31573" x="1765300" y="4356100"/>
          <p14:tracePt t="31685" x="1758950" y="4356100"/>
          <p14:tracePt t="31700" x="1758950" y="4362450"/>
          <p14:tracePt t="31705" x="1752600" y="4362450"/>
          <p14:tracePt t="31714" x="1752600" y="4368800"/>
          <p14:tracePt t="31722" x="1746250" y="4375150"/>
          <p14:tracePt t="31739" x="1733550" y="4387850"/>
          <p14:tracePt t="31755" x="1727200" y="4394200"/>
          <p14:tracePt t="31772" x="1720850" y="4413250"/>
          <p14:tracePt t="31782" x="1708150" y="4425950"/>
          <p14:tracePt t="31788" x="1701800" y="4425950"/>
          <p14:tracePt t="31805" x="1701800" y="4438650"/>
          <p14:tracePt t="31822" x="1695450" y="4451350"/>
          <p14:tracePt t="31839" x="1689100" y="4464050"/>
          <p14:tracePt t="31855" x="1682750" y="4470400"/>
          <p14:tracePt t="31872" x="1676400" y="4489450"/>
          <p14:tracePt t="31889" x="1670050" y="4495800"/>
          <p14:tracePt t="31908" x="1663700" y="4502150"/>
          <p14:tracePt t="31922" x="1657350" y="4508500"/>
          <p14:tracePt t="31939" x="1657350" y="4514850"/>
          <p14:tracePt t="31955" x="1657350" y="4521200"/>
          <p14:tracePt t="32193" x="1657350" y="4514850"/>
          <p14:tracePt t="32207" x="1663700" y="4514850"/>
          <p14:tracePt t="32217" x="1663700" y="4508500"/>
          <p14:tracePt t="32251" x="1663700" y="4502150"/>
          <p14:tracePt t="32265" x="1670050" y="4495800"/>
          <p14:tracePt t="32283" x="1670050" y="4489450"/>
          <p14:tracePt t="32299" x="1670050" y="4483100"/>
          <p14:tracePt t="32311" x="1670050" y="4476750"/>
          <p14:tracePt t="32317" x="1676400" y="4476750"/>
          <p14:tracePt t="32327" x="1676400" y="4470400"/>
          <p14:tracePt t="32341" x="1682750" y="4470400"/>
          <p14:tracePt t="32359" x="1682750" y="4464050"/>
          <p14:tracePt t="32377" x="1682750" y="4457700"/>
          <p14:tracePt t="32394" x="1682750" y="4451350"/>
          <p14:tracePt t="32409" x="1682750" y="4445000"/>
          <p14:tracePt t="32426" x="1682750" y="4438650"/>
          <p14:tracePt t="32442" x="1682750" y="4432300"/>
          <p14:tracePt t="32470" x="1682750" y="4425950"/>
          <p14:tracePt t="32484" x="1682750" y="4419600"/>
          <p14:tracePt t="32569" x="1676400" y="4419600"/>
          <p14:tracePt t="32592" x="1670050" y="4419600"/>
          <p14:tracePt t="32606" x="1670050" y="4425950"/>
          <p14:tracePt t="32617" x="1663700" y="4425950"/>
          <p14:tracePt t="32625" x="1663700" y="4432300"/>
          <p14:tracePt t="32638" x="1657350" y="4445000"/>
          <p14:tracePt t="32655" x="1651000" y="4451350"/>
          <p14:tracePt t="32675" x="1644650" y="4464050"/>
          <p14:tracePt t="32688" x="1631950" y="4476750"/>
          <p14:tracePt t="32708" x="1625600" y="4489450"/>
          <p14:tracePt t="32722" x="1612900" y="4495800"/>
          <p14:tracePt t="32738" x="1600200" y="4502150"/>
          <p14:tracePt t="32755" x="1593850" y="4502150"/>
          <p14:tracePt t="32772" x="1593850" y="4508500"/>
          <p14:tracePt t="32788" x="1587500" y="4514850"/>
          <p14:tracePt t="32805" x="1574800" y="4521200"/>
          <p14:tracePt t="32822" x="1574800" y="4527550"/>
          <p14:tracePt t="32843" x="1562100" y="4533900"/>
          <p14:tracePt t="32855" x="1555750" y="4533900"/>
          <p14:tracePt t="32958" x="1562100" y="4533900"/>
          <p14:tracePt t="32971" x="1568450" y="4533900"/>
          <p14:tracePt t="32996" x="1574800" y="4533900"/>
          <p14:tracePt t="32999" x="1581150" y="4533900"/>
          <p14:tracePt t="33016" x="1587500" y="4533900"/>
          <p14:tracePt t="33026" x="1593850" y="4533900"/>
          <p14:tracePt t="33038" x="1600200" y="4533900"/>
          <p14:tracePt t="33055" x="1612900" y="4533900"/>
          <p14:tracePt t="33072" x="1619250" y="4533900"/>
          <p14:tracePt t="33091" x="1625600" y="4533900"/>
          <p14:tracePt t="33105" x="1631950" y="4533900"/>
          <p14:tracePt t="33122" x="1638300" y="4527550"/>
          <p14:tracePt t="33138" x="1651000" y="4527550"/>
          <p14:tracePt t="33155" x="1657350" y="4521200"/>
          <p14:tracePt t="33174" x="1663700" y="4514850"/>
          <p14:tracePt t="33188" x="1670050" y="4508500"/>
          <p14:tracePt t="33222" x="1682750" y="4495800"/>
          <p14:tracePt t="33238" x="1689100" y="4495800"/>
          <p14:tracePt t="33259" x="1695450" y="4483100"/>
          <p14:tracePt t="33271" x="1695450" y="4476750"/>
          <p14:tracePt t="33288" x="1695450" y="4470400"/>
          <p14:tracePt t="33326" x="1695450" y="4464050"/>
          <p14:tracePt t="33360" x="1695450" y="4457700"/>
          <p14:tracePt t="33389" x="1695450" y="4451350"/>
          <p14:tracePt t="33410" x="1695450" y="4445000"/>
          <p14:tracePt t="33425" x="1695450" y="4438650"/>
          <p14:tracePt t="33514" x="1689100" y="4438650"/>
          <p14:tracePt t="33529" x="1682750" y="4438650"/>
          <p14:tracePt t="33546" x="1676400" y="4438650"/>
          <p14:tracePt t="33565" x="1670050" y="4438650"/>
          <p14:tracePt t="33592" x="1663700" y="4438650"/>
          <p14:tracePt t="33627" x="1657350" y="4438650"/>
          <p14:tracePt t="33640" x="1651000" y="4438650"/>
          <p14:tracePt t="33651" x="1651000" y="4445000"/>
          <p14:tracePt t="33661" x="1644650" y="4445000"/>
          <p14:tracePt t="33675" x="1644650" y="4451350"/>
          <p14:tracePt t="33688" x="1638300" y="4451350"/>
          <p14:tracePt t="33705" x="1638300" y="4457700"/>
          <p14:tracePt t="33722" x="1638300" y="4464050"/>
          <p14:tracePt t="33765" x="1638300" y="4470400"/>
          <p14:tracePt t="33786" x="1638300" y="4476750"/>
          <p14:tracePt t="33823" x="1638300" y="4483100"/>
          <p14:tracePt t="33834" x="1631950" y="4483100"/>
          <p14:tracePt t="33864" x="1631950" y="4489450"/>
          <p14:tracePt t="33918" x="1631950" y="4495800"/>
          <p14:tracePt t="34280" x="1631950" y="4489450"/>
          <p14:tracePt t="34297" x="1631950" y="4483100"/>
          <p14:tracePt t="34311" x="1631950" y="4476750"/>
          <p14:tracePt t="34325" x="1625600" y="4476750"/>
          <p14:tracePt t="34328" x="1625600" y="4470400"/>
          <p14:tracePt t="34349" x="1619250" y="4470400"/>
          <p14:tracePt t="34360" x="1619250" y="4464050"/>
          <p14:tracePt t="34374" x="1612900" y="4464050"/>
          <p14:tracePt t="34388" x="1606550" y="4457700"/>
          <p14:tracePt t="34406" x="1600200" y="4445000"/>
          <p14:tracePt t="34421" x="1593850" y="4438650"/>
          <p14:tracePt t="34455" x="1587500" y="4432300"/>
          <p14:tracePt t="34471" x="1581150" y="4425950"/>
          <p14:tracePt t="34488" x="1581150" y="4419600"/>
          <p14:tracePt t="34505" x="1574800" y="4413250"/>
          <p14:tracePt t="34525" x="1574800" y="4406900"/>
          <p14:tracePt t="34538" x="1568450" y="4406900"/>
          <p14:tracePt t="34555" x="1568450" y="4400550"/>
          <p14:tracePt t="34574" x="1562100" y="4400550"/>
          <p14:tracePt t="34605" x="1555750" y="4400550"/>
          <p14:tracePt t="34673" x="1549400" y="4400550"/>
          <p14:tracePt t="34714" x="1543050" y="4400550"/>
          <p14:tracePt t="34840" x="1536700" y="4400550"/>
          <p14:tracePt t="34892" x="1530350" y="4400550"/>
          <p14:tracePt t="34907" x="1530350" y="4406900"/>
          <p14:tracePt t="34927" x="1524000" y="4406900"/>
          <p14:tracePt t="34934" x="1524000" y="4413250"/>
          <p14:tracePt t="34965" x="1517650" y="4419600"/>
          <p14:tracePt t="34990" x="1517650" y="4425950"/>
          <p14:tracePt t="35013" x="1511300" y="4425950"/>
          <p14:tracePt t="35032" x="1504950" y="4432300"/>
          <p14:tracePt t="35048" x="1498600" y="4432300"/>
          <p14:tracePt t="35059" x="1492250" y="4438650"/>
          <p14:tracePt t="35090" x="1492250" y="4445000"/>
          <p14:tracePt t="35130" x="1492250" y="4451350"/>
          <p14:tracePt t="35157" x="1492250" y="4457700"/>
          <p14:tracePt t="35206" x="1492250" y="4464050"/>
          <p14:tracePt t="35414" x="1498600" y="4464050"/>
          <p14:tracePt t="35435" x="1504950" y="4464050"/>
          <p14:tracePt t="35470" x="1511300" y="4464050"/>
          <p14:tracePt t="35543" x="1511300" y="4470400"/>
          <p14:tracePt t="35563" x="1511300" y="4476750"/>
          <p14:tracePt t="35576" x="1517650" y="4483100"/>
          <p14:tracePt t="35591" x="1517650" y="4489450"/>
          <p14:tracePt t="35606" x="1524000" y="4489450"/>
          <p14:tracePt t="35608" x="1524000" y="4495800"/>
          <p14:tracePt t="35627" x="1524000" y="4502150"/>
          <p14:tracePt t="35637" x="1530350" y="4502150"/>
          <p14:tracePt t="35654" x="1530350" y="4508500"/>
          <p14:tracePt t="35671" x="1536700" y="4508500"/>
          <p14:tracePt t="35687" x="1536700" y="4514850"/>
          <p14:tracePt t="35706" x="1543050" y="4521200"/>
          <p14:tracePt t="35721" x="1543050" y="4527550"/>
          <p14:tracePt t="35738" x="1549400" y="4527550"/>
          <p14:tracePt t="35754" x="1549400" y="4533900"/>
          <p14:tracePt t="35771" x="1549400" y="4540250"/>
          <p14:tracePt t="35794" x="1555750" y="4540250"/>
          <p14:tracePt t="35811" x="1562100" y="4540250"/>
          <p14:tracePt t="35832" x="1568450" y="4540250"/>
          <p14:tracePt t="35846" x="1568450" y="4546600"/>
          <p14:tracePt t="35859" x="1574800" y="4546600"/>
          <p14:tracePt t="35878" x="1581150" y="4546600"/>
          <p14:tracePt t="35891" x="1587500" y="4546600"/>
          <p14:tracePt t="35923" x="1593850" y="4546600"/>
          <p14:tracePt t="35939" x="1600200" y="4546600"/>
          <p14:tracePt t="35957" x="1606550" y="4546600"/>
          <p14:tracePt t="35967" x="1606550" y="4540250"/>
          <p14:tracePt t="35970" x="1612900" y="4540250"/>
          <p14:tracePt t="35987" x="1619250" y="4533900"/>
          <p14:tracePt t="36004" x="1625600" y="4527550"/>
          <p14:tracePt t="36021" x="1625600" y="4514850"/>
          <p14:tracePt t="36037" x="1631950" y="4508500"/>
          <p14:tracePt t="36054" x="1638300" y="4502150"/>
          <p14:tracePt t="36076" x="1644650" y="4489450"/>
          <p14:tracePt t="36089" x="1644650" y="4483100"/>
          <p14:tracePt t="36105" x="1644650" y="4476750"/>
          <p14:tracePt t="36137" x="1644650" y="4470400"/>
          <p14:tracePt t="36154" x="1644650" y="4464050"/>
          <p14:tracePt t="36172" x="1638300" y="4451350"/>
          <p14:tracePt t="36189" x="1638300" y="4445000"/>
          <p14:tracePt t="36204" x="1631950" y="4438650"/>
          <p14:tracePt t="36221" x="1631950" y="4432300"/>
          <p14:tracePt t="36254" x="1625600" y="4425950"/>
          <p14:tracePt t="36271" x="1619250" y="4419600"/>
          <p14:tracePt t="36287" x="1619250" y="4413250"/>
          <p14:tracePt t="36304" x="1606550" y="4413250"/>
          <p14:tracePt t="36323" x="1606550" y="4406900"/>
          <p14:tracePt t="36342" x="1600200" y="4406900"/>
          <p14:tracePt t="36355" x="1593850" y="4406900"/>
          <p14:tracePt t="36396" x="1587500" y="4406900"/>
          <p14:tracePt t="36410" x="1581150" y="4406900"/>
          <p14:tracePt t="36424" x="1574800" y="4406900"/>
          <p14:tracePt t="36444" x="1568450" y="4406900"/>
          <p14:tracePt t="36458" x="1562100" y="4406900"/>
          <p14:tracePt t="36474" x="1555750" y="4406900"/>
          <p14:tracePt t="36507" x="1549400" y="4406900"/>
          <p14:tracePt t="36521" x="1543050" y="4413250"/>
          <p14:tracePt t="36534" x="1543050" y="4419600"/>
          <p14:tracePt t="36544" x="1536700" y="4419600"/>
          <p14:tracePt t="36560" x="1530350" y="4425950"/>
          <p14:tracePt t="36584" x="1530350" y="4432300"/>
          <p14:tracePt t="36608" x="1530350" y="4438650"/>
          <p14:tracePt t="36621" x="1530350" y="4445000"/>
          <p14:tracePt t="36632" x="1530350" y="4451350"/>
          <p14:tracePt t="36647" x="1530350" y="4457700"/>
          <p14:tracePt t="36669" x="1530350" y="4464050"/>
          <p14:tracePt t="36697" x="1530350" y="4470400"/>
          <p14:tracePt t="36716" x="1530350" y="4476750"/>
          <p14:tracePt t="36729" x="1530350" y="4483100"/>
          <p14:tracePt t="36746" x="1530350" y="4489450"/>
          <p14:tracePt t="36764" x="1530350" y="4495800"/>
          <p14:tracePt t="36808" x="1530350" y="4502150"/>
          <p14:tracePt t="36827" x="1536700" y="4502150"/>
          <p14:tracePt t="36862" x="1543050" y="4502150"/>
          <p14:tracePt t="36890" x="1549400" y="4502150"/>
          <p14:tracePt t="36938" x="1555750" y="4502150"/>
          <p14:tracePt t="36959" x="1562100" y="4502150"/>
          <p14:tracePt t="36980" x="1568450" y="4502150"/>
          <p14:tracePt t="37015" x="1574800" y="4502150"/>
          <p14:tracePt t="37030" x="1581150" y="4502150"/>
          <p14:tracePt t="37050" x="1581150" y="4495800"/>
          <p14:tracePt t="37060" x="1587500" y="4495800"/>
          <p14:tracePt t="37077" x="1587500" y="4489450"/>
          <p14:tracePt t="37094" x="1593850" y="4483100"/>
          <p14:tracePt t="37106" x="1600200" y="4476750"/>
          <p14:tracePt t="37128" x="1606550" y="4470400"/>
          <p14:tracePt t="37140" x="1612900" y="4470400"/>
          <p14:tracePt t="37154" x="1619250" y="4464050"/>
          <p14:tracePt t="37175" x="1625600" y="4464050"/>
          <p14:tracePt t="37181" x="1625600" y="4457700"/>
          <p14:tracePt t="37210" x="1625600" y="4451350"/>
          <p14:tracePt t="37238" x="1625600" y="4445000"/>
          <p14:tracePt t="37272" x="1625600" y="4438650"/>
          <p14:tracePt t="37374" x="1619250" y="4438650"/>
          <p14:tracePt t="37385" x="1612900" y="4432300"/>
          <p14:tracePt t="37398" x="1606550" y="4432300"/>
          <p14:tracePt t="37423" x="1600200" y="4432300"/>
          <p14:tracePt t="37435" x="1593850" y="4432300"/>
          <p14:tracePt t="37467" x="1587500" y="4432300"/>
          <p14:tracePt t="37481" x="1581150" y="4432300"/>
          <p14:tracePt t="37498" x="1574800" y="4438650"/>
          <p14:tracePt t="37511" x="1574800" y="4445000"/>
          <p14:tracePt t="37523" x="1574800" y="4451350"/>
          <p14:tracePt t="37537" x="1574800" y="4457700"/>
          <p14:tracePt t="37560" x="1574800" y="4464050"/>
          <p14:tracePt t="37564" x="1568450" y="4464050"/>
          <p14:tracePt t="37590" x="1568450" y="4470400"/>
          <p14:tracePt t="37607" x="1568450" y="4476750"/>
          <p14:tracePt t="37625" x="1568450" y="4483100"/>
          <p14:tracePt t="37637" x="1568450" y="4489450"/>
          <p14:tracePt t="37656" x="1568450" y="4495800"/>
          <p14:tracePt t="37700" x="1574800" y="4495800"/>
          <p14:tracePt t="37711" x="1581150" y="4495800"/>
          <p14:tracePt t="37724" x="1587500" y="4495800"/>
          <p14:tracePt t="37763" x="1593850" y="4495800"/>
          <p14:tracePt t="37778" x="1600200" y="4495800"/>
          <p14:tracePt t="37798" x="1606550" y="4495800"/>
          <p14:tracePt t="37810" x="1612900" y="4495800"/>
          <p14:tracePt t="37826" x="1619250" y="4495800"/>
          <p14:tracePt t="37828" x="1625600" y="4495800"/>
          <p14:tracePt t="37837" x="1625600" y="4489450"/>
          <p14:tracePt t="37857" x="1625600" y="4483100"/>
          <p14:tracePt t="37870" x="1631950" y="4483100"/>
          <p14:tracePt t="37887" x="1638300" y="4476750"/>
          <p14:tracePt t="37906" x="1651000" y="4476750"/>
          <p14:tracePt t="37924" x="1657350" y="4470400"/>
          <p14:tracePt t="37953" x="1663700" y="4464050"/>
          <p14:tracePt t="37970" x="1670050" y="4464050"/>
          <p14:tracePt t="37990" x="1676400" y="4451350"/>
          <p14:tracePt t="38003" x="1682750" y="4445000"/>
          <p14:tracePt t="38020" x="1682750" y="4438650"/>
          <p14:tracePt t="38037" x="1689100" y="4432300"/>
          <p14:tracePt t="38074" x="1689100" y="4425950"/>
          <p14:tracePt t="38094" x="1689100" y="4419600"/>
          <p14:tracePt t="38103" x="1695450" y="4413250"/>
          <p14:tracePt t="38120" x="1695450" y="4406900"/>
          <p14:tracePt t="38137" x="1695450" y="4400550"/>
          <p14:tracePt t="38162" x="1695450" y="4394200"/>
          <p14:tracePt t="38205" x="1695450" y="4387850"/>
          <p14:tracePt t="38374" x="1689100" y="4387850"/>
          <p14:tracePt t="38378" x="1689100" y="4394200"/>
          <p14:tracePt t="38388" x="1682750" y="4394200"/>
          <p14:tracePt t="38403" x="1676400" y="4394200"/>
          <p14:tracePt t="38424" x="1670050" y="4400550"/>
          <p14:tracePt t="38437" x="1670050" y="4406900"/>
          <p14:tracePt t="38456" x="1663700" y="4419600"/>
          <p14:tracePt t="38487" x="1663700" y="4425950"/>
          <p14:tracePt t="38503" x="1657350" y="4432300"/>
          <p14:tracePt t="38520" x="1651000" y="4432300"/>
          <p14:tracePt t="38540" x="1651000" y="4445000"/>
          <p14:tracePt t="38553" x="1644650" y="4451350"/>
          <p14:tracePt t="38570" x="1644650" y="4457700"/>
          <p14:tracePt t="38603" x="1638300" y="4457700"/>
          <p14:tracePt t="38620" x="1638300" y="4464050"/>
          <p14:tracePt t="38667" x="1638300" y="4470400"/>
          <p14:tracePt t="38756" x="1638300" y="4476750"/>
          <p14:tracePt t="38992" x="1638300" y="4470400"/>
          <p14:tracePt t="39005" x="1644650" y="4470400"/>
          <p14:tracePt t="39018" x="1644650" y="4464050"/>
          <p14:tracePt t="39029" x="1651000" y="4464050"/>
          <p14:tracePt t="39042" x="1651000" y="4457700"/>
          <p14:tracePt t="39055" x="1657350" y="4451350"/>
          <p14:tracePt t="39070" x="1657350" y="4445000"/>
          <p14:tracePt t="39094" x="1663700" y="4445000"/>
          <p14:tracePt t="39103" x="1663700" y="4432300"/>
          <p14:tracePt t="39136" x="1670050" y="4425950"/>
          <p14:tracePt t="39153" x="1670050" y="4419600"/>
          <p14:tracePt t="39170" x="1670050" y="4413250"/>
          <p14:tracePt t="39187" x="1670050" y="4406900"/>
          <p14:tracePt t="39203" x="1676400" y="4400550"/>
          <p14:tracePt t="39236" x="1676400" y="4394200"/>
          <p14:tracePt t="39253" x="1676400" y="4387850"/>
          <p14:tracePt t="39356" x="1682750" y="4387850"/>
          <p14:tracePt t="39480" x="1682750" y="4394200"/>
          <p14:tracePt t="39528" x="1682750" y="4400550"/>
          <p14:tracePt t="39559" x="1682750" y="4406900"/>
          <p14:tracePt t="39583" x="1682750" y="4413250"/>
          <p14:tracePt t="39608" x="1682750" y="4419600"/>
          <p14:tracePt t="39627" x="1682750" y="4425950"/>
          <p14:tracePt t="39688" x="1682750" y="4432300"/>
          <p14:tracePt t="39721" x="1682750" y="4438650"/>
          <p14:tracePt t="39809" x="1689100" y="4438650"/>
          <p14:tracePt t="39834" x="1689100" y="4432300"/>
          <p14:tracePt t="39871" x="1689100" y="4425950"/>
          <p14:tracePt t="39874" x="1689100" y="4419600"/>
          <p14:tracePt t="39886" x="1689100" y="4413250"/>
          <p14:tracePt t="39903" x="1689100" y="4400550"/>
          <p14:tracePt t="39920" x="1695450" y="4394200"/>
          <p14:tracePt t="39938" x="1695450" y="4381500"/>
          <p14:tracePt t="39953" x="1695450" y="4375150"/>
          <p14:tracePt t="39986" x="1695450" y="4362450"/>
          <p14:tracePt t="40112" x="1695450" y="4368800"/>
          <p14:tracePt t="40161" x="1695450" y="4375150"/>
          <p14:tracePt t="40192" x="1695450" y="4381500"/>
          <p14:tracePt t="40209" x="1695450" y="4387850"/>
          <p14:tracePt t="40237" x="1695450" y="4394200"/>
          <p14:tracePt t="40272" x="1695450" y="4400550"/>
          <p14:tracePt t="40310" x="1695450" y="4406900"/>
          <p14:tracePt t="40334" x="1695450" y="4413250"/>
          <p14:tracePt t="40356" x="1695450" y="4419600"/>
          <p14:tracePt t="40376" x="1695450" y="4425950"/>
          <p14:tracePt t="40453" x="1695450" y="4432300"/>
          <p14:tracePt t="40498" x="1695450" y="4438650"/>
          <p14:tracePt t="40777" x="1695450" y="4432300"/>
          <p14:tracePt t="40898" x="1695450" y="4425950"/>
          <p14:tracePt t="41500" x="1695450" y="4432300"/>
          <p14:tracePt t="41513" x="1695450" y="4438650"/>
          <p14:tracePt t="41532" x="1695450" y="4445000"/>
          <p14:tracePt t="41548" x="1689100" y="4451350"/>
          <p14:tracePt t="41562" x="1689100" y="4457700"/>
          <p14:tracePt t="41580" x="1689100" y="4464050"/>
          <p14:tracePt t="41608" x="1689100" y="4470400"/>
          <p14:tracePt t="41729" x="1695450" y="4470400"/>
          <p14:tracePt t="41782" x="1701800" y="4470400"/>
          <p14:tracePt t="41844" x="1701800" y="4464050"/>
          <p14:tracePt t="41866" x="1708150" y="4457700"/>
          <p14:tracePt t="41880" x="1708150" y="4451350"/>
          <p14:tracePt t="41890" x="1714500" y="4451350"/>
          <p14:tracePt t="41893" x="1714500" y="4445000"/>
          <p14:tracePt t="41907" x="1720850" y="4445000"/>
          <p14:tracePt t="41919" x="1720850" y="4438650"/>
          <p14:tracePt t="41936" x="1727200" y="4432300"/>
          <p14:tracePt t="41969" x="1733550" y="4425950"/>
          <p14:tracePt t="42063" x="1733550" y="4419600"/>
          <p14:tracePt t="42342" x="1733550" y="4425950"/>
          <p14:tracePt t="42409" x="1733550" y="4432300"/>
          <p14:tracePt t="42451" x="1733550" y="4438650"/>
          <p14:tracePt t="42520" x="1733550" y="4445000"/>
          <p14:tracePt t="42575" x="1733550" y="4451350"/>
          <p14:tracePt t="42610" x="1733550" y="4457700"/>
          <p14:tracePt t="42631" x="1733550" y="4464050"/>
          <p14:tracePt t="42701" x="1727200" y="4464050"/>
          <p14:tracePt t="42715" x="1727200" y="4470400"/>
          <p14:tracePt t="42799" x="1727200" y="4476750"/>
          <p14:tracePt t="42819" x="1720850" y="4476750"/>
          <p14:tracePt t="42842" x="1714500" y="4476750"/>
          <p14:tracePt t="42862" x="1714500" y="4483100"/>
          <p14:tracePt t="42896" x="1708150" y="4483100"/>
          <p14:tracePt t="42910" x="1708150" y="4489450"/>
          <p14:tracePt t="43425" x="1708150" y="4483100"/>
          <p14:tracePt t="43433" x="1708150" y="4476750"/>
          <p14:tracePt t="43438" x="1708150" y="4470400"/>
          <p14:tracePt t="43453" x="1708150" y="4464050"/>
          <p14:tracePt t="43468" x="1708150" y="4457700"/>
          <p14:tracePt t="43487" x="1714500" y="4438650"/>
          <p14:tracePt t="43518" x="1714500" y="4432300"/>
          <p14:tracePt t="43535" x="1720850" y="4432300"/>
          <p14:tracePt t="43552" x="1727200" y="4419600"/>
          <p14:tracePt t="43572" x="1733550" y="4419600"/>
          <p14:tracePt t="43585" x="1733550" y="4413250"/>
          <p14:tracePt t="43626" x="1739900" y="4413250"/>
          <p14:tracePt t="43717" x="1746250" y="4413250"/>
          <p14:tracePt t="43810" x="1752600" y="4413250"/>
          <p14:tracePt t="44128" x="1752600" y="4419600"/>
          <p14:tracePt t="44162" x="1752600" y="4425950"/>
          <p14:tracePt t="44226" x="1746250" y="4425950"/>
          <p14:tracePt t="44277" x="1739900" y="4425950"/>
          <p14:tracePt t="44301" x="1739900" y="4432300"/>
          <p14:tracePt t="44350" x="1739900" y="4438650"/>
          <p14:tracePt t="44399" x="1739900" y="4445000"/>
          <p14:tracePt t="44427" x="1739900" y="4451350"/>
          <p14:tracePt t="44465" x="1739900" y="4457700"/>
          <p14:tracePt t="44528" x="1733550" y="4457700"/>
          <p14:tracePt t="44552" x="1733550" y="4464050"/>
          <p14:tracePt t="44674" x="1727200" y="4464050"/>
          <p14:tracePt t="44755" x="1720850" y="4464050"/>
          <p14:tracePt t="44817" x="1714500" y="4464050"/>
          <p14:tracePt t="44844" x="1714500" y="4470400"/>
          <p14:tracePt t="44906" x="1708150" y="4476750"/>
          <p14:tracePt t="44990" x="1708150" y="4483100"/>
          <p14:tracePt t="45005" x="1701800" y="4483100"/>
          <p14:tracePt t="45596" x="1701800" y="4476750"/>
          <p14:tracePt t="45620" x="1708150" y="4470400"/>
          <p14:tracePt t="45641" x="1714500" y="4470400"/>
          <p14:tracePt t="45715" x="1720850" y="4470400"/>
          <p14:tracePt t="45766" x="1720850" y="4464050"/>
          <p14:tracePt t="45770" x="1727200" y="4464050"/>
          <p14:tracePt t="45798" x="1727200" y="4457700"/>
          <p14:tracePt t="45812" x="1733550" y="4457700"/>
          <p14:tracePt t="45861" x="1733550" y="4451350"/>
          <p14:tracePt t="45875" x="1739900" y="4451350"/>
          <p14:tracePt t="45896" x="1739900" y="4445000"/>
          <p14:tracePt t="45910" x="1746250" y="4445000"/>
          <p14:tracePt t="45951" x="1752600" y="4445000"/>
          <p14:tracePt t="45959" x="1752600" y="4438650"/>
          <p14:tracePt t="45979" x="1758950" y="4438650"/>
          <p14:tracePt t="45996" x="1765300" y="4432300"/>
          <p14:tracePt t="46006" x="1771650" y="4432300"/>
          <p14:tracePt t="46021" x="1771650" y="4425950"/>
          <p14:tracePt t="46034" x="1784350" y="4425950"/>
          <p14:tracePt t="46051" x="1790700" y="4425950"/>
          <p14:tracePt t="46071" x="1803400" y="4425950"/>
          <p14:tracePt t="46104" x="1809750" y="4425950"/>
          <p14:tracePt t="46223" x="1803400" y="4425950"/>
          <p14:tracePt t="46247" x="1797050" y="4425950"/>
          <p14:tracePt t="46268" x="1790700" y="4425950"/>
          <p14:tracePt t="46279" x="1784350" y="4425950"/>
          <p14:tracePt t="46299" x="1778000" y="4425950"/>
          <p14:tracePt t="46334" x="1771650" y="4419600"/>
          <p14:tracePt t="46341" x="1765300" y="4419600"/>
          <p14:tracePt t="46356" x="1752600" y="4419600"/>
          <p14:tracePt t="46368" x="1746250" y="4419600"/>
          <p14:tracePt t="46384" x="1739900" y="4413250"/>
          <p14:tracePt t="46401" x="1733550" y="4413250"/>
          <p14:tracePt t="46420" x="1720850" y="4413250"/>
          <p14:tracePt t="46451" x="1708150" y="4413250"/>
          <p14:tracePt t="46468" x="1701800" y="4413250"/>
          <p14:tracePt t="46501" x="1695450" y="4425950"/>
          <p14:tracePt t="46518" x="1689100" y="4425950"/>
          <p14:tracePt t="46537" x="1682750" y="4432300"/>
          <p14:tracePt t="46551" x="1676400" y="4438650"/>
          <p14:tracePt t="46568" x="1670050" y="4445000"/>
          <p14:tracePt t="46584" x="1670050" y="4451350"/>
          <p14:tracePt t="46601" x="1670050" y="4457700"/>
          <p14:tracePt t="46620" x="1670050" y="4464050"/>
          <p14:tracePt t="46652" x="1670050" y="4470400"/>
          <p14:tracePt t="46670" x="1663700" y="4476750"/>
          <p14:tracePt t="46684" x="1663700" y="4483100"/>
          <p14:tracePt t="46703" x="1663700" y="4489450"/>
          <p14:tracePt t="46731" x="1663700" y="4495800"/>
          <p14:tracePt t="46761" x="1657350" y="4495800"/>
          <p14:tracePt t="46776" x="1657350" y="4502150"/>
          <p14:tracePt t="47075" x="1663700" y="4502150"/>
          <p14:tracePt t="47106" x="1670050" y="4502150"/>
          <p14:tracePt t="47114" x="1670050" y="4495800"/>
          <p14:tracePt t="47121" x="1676400" y="4495800"/>
          <p14:tracePt t="47134" x="1676400" y="4489450"/>
          <p14:tracePt t="47155" x="1682750" y="4483100"/>
          <p14:tracePt t="47174" x="1689100" y="4483100"/>
          <p14:tracePt t="47184" x="1695450" y="4483100"/>
          <p14:tracePt t="47205" x="1695450" y="4476750"/>
          <p14:tracePt t="47225" x="1701800" y="4470400"/>
          <p14:tracePt t="47239" x="1708150" y="4470400"/>
          <p14:tracePt t="47267" x="1714500" y="4470400"/>
          <p14:tracePt t="47297" x="1720850" y="4470400"/>
          <p14:tracePt t="47310" x="1727200" y="4470400"/>
          <p14:tracePt t="47330" x="1733550" y="4470400"/>
          <p14:tracePt t="47350" x="1733550" y="4464050"/>
          <p14:tracePt t="47356" x="1739900" y="4464050"/>
          <p14:tracePt t="47373" x="1746250" y="4464050"/>
          <p14:tracePt t="47392" x="1752600" y="4464050"/>
          <p14:tracePt t="47405" x="1758950" y="4464050"/>
          <p14:tracePt t="47427" x="1765300" y="4464050"/>
          <p14:tracePt t="47440" x="1771650" y="4464050"/>
          <p14:tracePt t="47454" x="1771650" y="4457700"/>
          <p14:tracePt t="47470" x="1778000" y="4457700"/>
          <p14:tracePt t="47489" x="1784350" y="4457700"/>
          <p14:tracePt t="47518" x="1790700" y="4457700"/>
          <p14:tracePt t="47603" x="1797050" y="4457700"/>
          <p14:tracePt t="48129" x="1803400" y="4457700"/>
          <p14:tracePt t="48144" x="1803400" y="4451350"/>
          <p14:tracePt t="48171" x="1803400" y="4445000"/>
          <p14:tracePt t="48192" x="1809750" y="4445000"/>
          <p14:tracePt t="48207" x="1809750" y="4438650"/>
          <p14:tracePt t="48241" x="1809750" y="4432300"/>
          <p14:tracePt t="48265" x="1816100" y="4432300"/>
          <p14:tracePt t="48324" x="1822450" y="4432300"/>
          <p14:tracePt t="48345" x="1822450" y="4425950"/>
          <p14:tracePt t="48357" x="1828800" y="4425950"/>
          <p14:tracePt t="48369" x="1835150" y="4425950"/>
          <p14:tracePt t="48389" x="1841500" y="4425950"/>
          <p14:tracePt t="48394" x="1847850" y="4419600"/>
          <p14:tracePt t="48418" x="1854200" y="4419600"/>
          <p14:tracePt t="48422" x="1860550" y="4419600"/>
          <p14:tracePt t="48437" x="1866900" y="4419600"/>
          <p14:tracePt t="48450" x="1885950" y="4413250"/>
          <p14:tracePt t="48483" x="1892300" y="4413250"/>
          <p14:tracePt t="48500" x="1898650" y="4413250"/>
          <p14:tracePt t="48517" x="1905000" y="4413250"/>
          <p14:tracePt t="48533" x="1911350" y="4413250"/>
          <p14:tracePt t="48550" x="1917700" y="4406900"/>
          <p14:tracePt t="48606" x="1924050" y="4406900"/>
          <p14:tracePt t="48641" x="1924050" y="4400550"/>
          <p14:tracePt t="48674" x="1930400" y="4400550"/>
          <p14:tracePt t="48749" x="1936750" y="4400550"/>
          <p14:tracePt t="48812" x="1943100" y="4400550"/>
          <p14:tracePt t="48877" x="1949450" y="4400550"/>
          <p14:tracePt t="48995" x="1943100" y="4400550"/>
          <p14:tracePt t="49014" x="1936750" y="4400550"/>
          <p14:tracePt t="49035" x="1930400" y="4400550"/>
          <p14:tracePt t="49058" x="1924050" y="4400550"/>
          <p14:tracePt t="49093" x="1917700" y="4400550"/>
          <p14:tracePt t="49105" x="1911350" y="4400550"/>
          <p14:tracePt t="49123" x="1905000" y="4400550"/>
          <p14:tracePt t="49141" x="1898650" y="4400550"/>
          <p14:tracePt t="49146" x="1892300" y="4400550"/>
          <p14:tracePt t="49153" x="1885950" y="4400550"/>
          <p14:tracePt t="49174" x="1879600" y="4400550"/>
          <p14:tracePt t="49183" x="1873250" y="4400550"/>
          <p14:tracePt t="49203" x="1860550" y="4400550"/>
          <p14:tracePt t="49217" x="1854200" y="4400550"/>
          <p14:tracePt t="49233" x="1847850" y="4400550"/>
          <p14:tracePt t="49250" x="1841500" y="4406900"/>
          <p14:tracePt t="49267" x="1835150" y="4406900"/>
          <p14:tracePt t="49272" x="1828800" y="4413250"/>
          <p14:tracePt t="49286" x="1822450" y="4419600"/>
          <p14:tracePt t="49300" x="1822450" y="4425950"/>
          <p14:tracePt t="49317" x="1816100" y="4425950"/>
          <p14:tracePt t="49335" x="1816100" y="4432300"/>
          <p14:tracePt t="49350" x="1816100" y="4438650"/>
          <p14:tracePt t="49369" x="1816100" y="4445000"/>
          <p14:tracePt t="49386" x="1816100" y="4451350"/>
          <p14:tracePt t="49405" x="1816100" y="4457700"/>
          <p14:tracePt t="49417" x="1816100" y="4464050"/>
          <p14:tracePt t="49529" x="1822450" y="4464050"/>
          <p14:tracePt t="49545" x="1828800" y="4464050"/>
          <p14:tracePt t="49560" x="1835150" y="4464050"/>
          <p14:tracePt t="49578" x="1841500" y="4464050"/>
          <p14:tracePt t="49594" x="1847850" y="4464050"/>
          <p14:tracePt t="49626" x="1854200" y="4464050"/>
          <p14:tracePt t="49640" x="1860550" y="4457700"/>
          <p14:tracePt t="49654" x="1866900" y="4457700"/>
          <p14:tracePt t="49671" x="1866900" y="4451350"/>
          <p14:tracePt t="49676" x="1873250" y="4451350"/>
          <p14:tracePt t="49684" x="1879600" y="4451350"/>
          <p14:tracePt t="49700" x="1885950" y="4445000"/>
          <p14:tracePt t="49716" x="1898650" y="4432300"/>
          <p14:tracePt t="49733" x="1905000" y="4432300"/>
          <p14:tracePt t="49751" x="1917700" y="4432300"/>
          <p14:tracePt t="49767" x="1917700" y="4425950"/>
          <p14:tracePt t="49783" x="1924050" y="4419600"/>
          <p14:tracePt t="49800" x="1936750" y="4413250"/>
          <p14:tracePt t="49817" x="1943100" y="4413250"/>
          <p14:tracePt t="49835" x="1955800" y="4406900"/>
          <p14:tracePt t="49850" x="1955800" y="4400550"/>
          <p14:tracePt t="49883" x="1968500" y="4394200"/>
          <p14:tracePt t="49905" x="1968500" y="4387850"/>
          <p14:tracePt t="49917" x="1968500" y="4381500"/>
          <p14:tracePt t="49933" x="1968500" y="4375150"/>
          <p14:tracePt t="49950" x="1968500" y="4368800"/>
          <p14:tracePt t="49966" x="1968500" y="4362450"/>
          <p14:tracePt t="50002" x="1955800" y="4349750"/>
          <p14:tracePt t="50016" x="1943100" y="4343400"/>
          <p14:tracePt t="50033" x="1936750" y="4337050"/>
          <p14:tracePt t="50050" x="1924050" y="4337050"/>
          <p14:tracePt t="50084" x="1917700" y="4337050"/>
          <p14:tracePt t="50100" x="1911350" y="4337050"/>
          <p14:tracePt t="50116" x="1905000" y="4343400"/>
          <p14:tracePt t="50133" x="1898650" y="4349750"/>
          <p14:tracePt t="50154" x="1892300" y="4356100"/>
          <p14:tracePt t="50166" x="1885950" y="4356100"/>
          <p14:tracePt t="50183" x="1885950" y="4362450"/>
          <p14:tracePt t="50200" x="1879600" y="4368800"/>
          <p14:tracePt t="50216" x="1873250" y="4375150"/>
          <p14:tracePt t="50234" x="1873250" y="4381500"/>
          <p14:tracePt t="50250" x="1873250" y="4387850"/>
          <p14:tracePt t="50266" x="1873250" y="4394200"/>
          <p14:tracePt t="50287" x="1873250" y="4400550"/>
          <p14:tracePt t="50302" x="1873250" y="4406900"/>
          <p14:tracePt t="50325" x="1873250" y="4413250"/>
          <p14:tracePt t="50340" x="1873250" y="4419600"/>
          <p14:tracePt t="50350" x="1873250" y="4425950"/>
          <p14:tracePt t="50469" x="1879600" y="4425950"/>
          <p14:tracePt t="50499" x="1885950" y="4425950"/>
          <p14:tracePt t="50548" x="1892300" y="4425950"/>
          <p14:tracePt t="50574" x="1898650" y="4425950"/>
          <p14:tracePt t="50624" x="1905000" y="4425950"/>
          <p14:tracePt t="50663" x="1911350" y="4425950"/>
          <p14:tracePt t="50700" x="1917700" y="4425950"/>
          <p14:tracePt t="52509" x="1911350" y="4425950"/>
          <p14:tracePt t="52521" x="1911350" y="4419600"/>
          <p14:tracePt t="52528" x="1905000" y="4419600"/>
          <p14:tracePt t="52535" x="1898650" y="4413250"/>
          <p14:tracePt t="52549" x="1885950" y="4413250"/>
          <p14:tracePt t="52566" x="1885950" y="4406900"/>
          <p14:tracePt t="52584" x="1866900" y="4400550"/>
          <p14:tracePt t="52599" x="1854200" y="4400550"/>
          <p14:tracePt t="52632" x="1841500" y="4400550"/>
          <p14:tracePt t="52670" x="1828800" y="4400550"/>
          <p14:tracePt t="52682" x="1822450" y="4400550"/>
          <p14:tracePt t="52719" x="1816100" y="4400550"/>
          <p14:tracePt t="52732" x="1809750" y="4400550"/>
          <p14:tracePt t="52757" x="1803400" y="4400550"/>
          <p14:tracePt t="52771" x="1797050" y="4400550"/>
          <p14:tracePt t="52823" x="1790700" y="4400550"/>
          <p14:tracePt t="52934" x="1784350" y="4400550"/>
          <p14:tracePt t="52974" x="1784350" y="4406900"/>
          <p14:tracePt t="53002" x="1784350" y="4413250"/>
          <p14:tracePt t="53015" x="1784350" y="4419600"/>
          <p14:tracePt t="53029" x="1784350" y="4425950"/>
          <p14:tracePt t="53066" x="1784350" y="4432300"/>
          <p14:tracePt t="53078" x="1784350" y="4438650"/>
          <p14:tracePt t="53113" x="1790700" y="4438650"/>
          <p14:tracePt t="53126" x="1797050" y="4438650"/>
          <p14:tracePt t="53141" x="1803400" y="4438650"/>
          <p14:tracePt t="53161" x="1809750" y="4438650"/>
          <p14:tracePt t="53190" x="1816100" y="4438650"/>
          <p14:tracePt t="53210" x="1822450" y="4432300"/>
          <p14:tracePt t="53225" x="1828800" y="4432300"/>
          <p14:tracePt t="53237" x="1835150" y="4432300"/>
          <p14:tracePt t="53248" x="1835150" y="4425950"/>
          <p14:tracePt t="53251" x="1841500" y="4425950"/>
          <p14:tracePt t="53265" x="1847850" y="4419600"/>
          <p14:tracePt t="53282" x="1847850" y="4413250"/>
          <p14:tracePt t="53301" x="1854200" y="4406900"/>
          <p14:tracePt t="53315" x="1860550" y="4400550"/>
          <p14:tracePt t="53332" x="1866900" y="4394200"/>
          <p14:tracePt t="53349" x="1866900" y="4381500"/>
          <p14:tracePt t="53365" x="1866900" y="4375150"/>
          <p14:tracePt t="53385" x="1866900" y="4362450"/>
          <p14:tracePt t="53419" x="1860550" y="4356100"/>
          <p14:tracePt t="53437" x="1854200" y="4349750"/>
          <p14:tracePt t="53468" x="1847850" y="4349750"/>
          <p14:tracePt t="53482" x="1841500" y="4349750"/>
          <p14:tracePt t="53488" x="1835150" y="4349750"/>
          <p14:tracePt t="53500" x="1828800" y="4349750"/>
          <p14:tracePt t="53515" x="1822450" y="4349750"/>
          <p14:tracePt t="53532" x="1816100" y="4356100"/>
          <p14:tracePt t="53549" x="1809750" y="4356100"/>
          <p14:tracePt t="53565" x="1803400" y="4368800"/>
          <p14:tracePt t="53582" x="1797050" y="4375150"/>
          <p14:tracePt t="53599" x="1790700" y="4381500"/>
          <p14:tracePt t="53615" x="1784350" y="4387850"/>
          <p14:tracePt t="53632" x="1778000" y="4394200"/>
          <p14:tracePt t="53651" x="1771650" y="4394200"/>
          <p14:tracePt t="53665" x="1771650" y="4400550"/>
          <p14:tracePt t="53682" x="1771650" y="4406900"/>
          <p14:tracePt t="53699" x="1771650" y="4413250"/>
          <p14:tracePt t="53715" x="1771650" y="4419600"/>
          <p14:tracePt t="53732" x="1771650" y="4425950"/>
          <p14:tracePt t="53766" x="1778000" y="4445000"/>
          <p14:tracePt t="53782" x="1784350" y="4451350"/>
          <p14:tracePt t="53798" x="1790700" y="4457700"/>
          <p14:tracePt t="53815" x="1797050" y="4464050"/>
          <p14:tracePt t="53832" x="1803400" y="4464050"/>
          <p14:tracePt t="53849" x="1809750" y="4470400"/>
          <p14:tracePt t="53882" x="1816100" y="4470400"/>
          <p14:tracePt t="53906" x="1822450" y="4470400"/>
          <p14:tracePt t="53928" x="1828800" y="4470400"/>
          <p14:tracePt t="53941" x="1835150" y="4470400"/>
          <p14:tracePt t="53964" x="1841500" y="4470400"/>
          <p14:tracePt t="53975" x="1847850" y="4470400"/>
          <p14:tracePt t="54001" x="1847850" y="4464050"/>
          <p14:tracePt t="54012" x="1847850" y="4457700"/>
          <p14:tracePt t="54018" x="1854200" y="4457700"/>
          <p14:tracePt t="54032" x="1860550" y="4451350"/>
          <p14:tracePt t="54049" x="1866900" y="4445000"/>
          <p14:tracePt t="54070" x="1873250" y="4438650"/>
          <p14:tracePt t="54082" x="1879600" y="4432300"/>
          <p14:tracePt t="54103" x="1885950" y="4432300"/>
          <p14:tracePt t="54115" x="1885950" y="4419600"/>
          <p14:tracePt t="54132" x="1885950" y="4413250"/>
          <p14:tracePt t="54153" x="1892300" y="4406900"/>
          <p14:tracePt t="54165" x="1898650" y="4400550"/>
          <p14:tracePt t="54198" x="1905000" y="4394200"/>
          <p14:tracePt t="54215" x="1905000" y="4387850"/>
          <p14:tracePt t="54232" x="1905000" y="4381500"/>
          <p14:tracePt t="54249" x="1905000" y="4375150"/>
          <p14:tracePt t="54265" x="1905000" y="4362450"/>
          <p14:tracePt t="54292" x="1898650" y="4356100"/>
          <p14:tracePt t="54304" x="1892300" y="4349750"/>
          <p14:tracePt t="54317" x="1885950" y="4343400"/>
          <p14:tracePt t="54332" x="1879600" y="4337050"/>
          <p14:tracePt t="54349" x="1866900" y="4337050"/>
          <p14:tracePt t="54365" x="1854200" y="4330700"/>
          <p14:tracePt t="54382" x="1841500" y="4330700"/>
          <p14:tracePt t="54403" x="1816100" y="4330700"/>
          <p14:tracePt t="54415" x="1803400" y="4330700"/>
          <p14:tracePt t="54432" x="1790700" y="4337050"/>
          <p14:tracePt t="54448" x="1778000" y="4349750"/>
          <p14:tracePt t="54465" x="1765300" y="4356100"/>
          <p14:tracePt t="54483" x="1765300" y="4368800"/>
          <p14:tracePt t="54498" x="1758950" y="4394200"/>
          <p14:tracePt t="54515" x="1758950" y="4406900"/>
          <p14:tracePt t="54532" x="1758950" y="4413250"/>
          <p14:tracePt t="54548" x="1758950" y="4425950"/>
          <p14:tracePt t="54569" x="1758950" y="4445000"/>
          <p14:tracePt t="54582" x="1758950" y="4451350"/>
          <p14:tracePt t="54598" x="1765300" y="4451350"/>
          <p14:tracePt t="54615" x="1778000" y="4451350"/>
          <p14:tracePt t="54632" x="1784350" y="4451350"/>
          <p14:tracePt t="54654" x="1790700" y="4451350"/>
          <p14:tracePt t="54665" x="1797050" y="4451350"/>
          <p14:tracePt t="54682" x="1809750" y="4451350"/>
          <p14:tracePt t="54700" x="1822450" y="4451350"/>
          <p14:tracePt t="54715" x="1828800" y="4445000"/>
          <p14:tracePt t="54731" x="1835150" y="4438650"/>
          <p14:tracePt t="54748" x="1847850" y="4432300"/>
          <p14:tracePt t="54765" x="1847850" y="4425950"/>
          <p14:tracePt t="54770" x="1854200" y="4425950"/>
          <p14:tracePt t="54781" x="1866900" y="4419600"/>
          <p14:tracePt t="54815" x="1873250" y="4419600"/>
          <p14:tracePt t="54832" x="1879600" y="4413250"/>
          <p14:tracePt t="54848" x="1885950" y="4406900"/>
          <p14:tracePt t="54866" x="1892300" y="4406900"/>
          <p14:tracePt t="54882" x="1898650" y="4400550"/>
          <p14:tracePt t="54904" x="1905000" y="4400550"/>
          <p14:tracePt t="54915" x="1905000" y="4387850"/>
          <p14:tracePt t="54951" x="1905000" y="4381500"/>
          <p14:tracePt t="54965" x="1905000" y="4368800"/>
          <p14:tracePt t="54982" x="1905000" y="4356100"/>
          <p14:tracePt t="55002" x="1905000" y="4343400"/>
          <p14:tracePt t="55015" x="1905000" y="4337050"/>
          <p14:tracePt t="55034" x="1892300" y="4324350"/>
          <p14:tracePt t="55048" x="1885950" y="4318000"/>
          <p14:tracePt t="55065" x="1879600" y="4311650"/>
          <p14:tracePt t="55082" x="1873250" y="4311650"/>
          <p14:tracePt t="55098" x="1866900" y="4305300"/>
          <p14:tracePt t="55116" x="1854200" y="4305300"/>
          <p14:tracePt t="55132" x="1847850" y="4305300"/>
          <p14:tracePt t="55152" x="1841500" y="4305300"/>
          <p14:tracePt t="55165" x="1835150" y="4305300"/>
          <p14:tracePt t="55198" x="1828800" y="4305300"/>
          <p14:tracePt t="55215" x="1822450" y="4305300"/>
          <p14:tracePt t="55231" x="1816100" y="4305300"/>
          <p14:tracePt t="55248" x="1809750" y="4311650"/>
          <p14:tracePt t="55265" x="1803400" y="4318000"/>
          <p14:tracePt t="55308" x="1797050" y="4324350"/>
          <p14:tracePt t="55326" x="1797050" y="4330700"/>
          <p14:tracePt t="55347" x="1797050" y="4337050"/>
          <p14:tracePt t="55355" x="1790700" y="4337050"/>
          <p14:tracePt t="55379" x="1790700" y="4343400"/>
          <p14:tracePt t="55383" x="1784350" y="4343400"/>
          <p14:tracePt t="55420" x="1784350" y="4349750"/>
          <p14:tracePt t="55447" x="1784350" y="4356100"/>
          <p14:tracePt t="55472" x="1784350" y="4362450"/>
          <p14:tracePt t="55496" x="1784350" y="4368800"/>
          <p14:tracePt t="55507" x="1784350" y="4375150"/>
          <p14:tracePt t="55545" x="1784350" y="4381500"/>
          <p14:tracePt t="55642" x="1784350" y="4387850"/>
          <p14:tracePt t="55684" x="1784350" y="4394200"/>
          <p14:tracePt t="55730" x="1790700" y="4394200"/>
          <p14:tracePt t="55768" x="1797050" y="4394200"/>
          <p14:tracePt t="55785" x="1803400" y="4394200"/>
          <p14:tracePt t="55800" x="1809750" y="4394200"/>
          <p14:tracePt t="55813" x="1816100" y="4394200"/>
          <p14:tracePt t="55835" x="1822450" y="4394200"/>
          <p14:tracePt t="55850" x="1828800" y="4394200"/>
          <p14:tracePt t="55872" x="1828800" y="4387850"/>
          <p14:tracePt t="55885" x="1835150" y="4387850"/>
          <p14:tracePt t="55897" x="1841500" y="4387850"/>
          <p14:tracePt t="55911" x="1847850" y="4387850"/>
          <p14:tracePt t="55918" x="1847850" y="4381500"/>
          <p14:tracePt t="55936" x="1854200" y="4381500"/>
          <p14:tracePt t="55948" x="1860550" y="4375150"/>
          <p14:tracePt t="55968" x="1866900" y="4362450"/>
          <p14:tracePt t="55998" x="1866900" y="4356100"/>
          <p14:tracePt t="56015" x="1866900" y="4349750"/>
          <p14:tracePt t="56031" x="1866900" y="4343400"/>
          <p14:tracePt t="56051" x="1866900" y="4337050"/>
          <p14:tracePt t="56064" x="1866900" y="4330700"/>
          <p14:tracePt t="56081" x="1866900" y="4324350"/>
          <p14:tracePt t="56106" x="1866900" y="4318000"/>
          <p14:tracePt t="56114" x="1866900" y="4311650"/>
          <p14:tracePt t="56131" x="1860550" y="4311650"/>
          <p14:tracePt t="56148" x="1847850" y="4305300"/>
          <p14:tracePt t="56164" x="1835150" y="4305300"/>
          <p14:tracePt t="56182" x="1822450" y="4305300"/>
          <p14:tracePt t="56198" x="1816100" y="4305300"/>
          <p14:tracePt t="56215" x="1803400" y="4305300"/>
          <p14:tracePt t="56231" x="1790700" y="4305300"/>
          <p14:tracePt t="56253" x="1784350" y="4305300"/>
          <p14:tracePt t="56267" x="1778000" y="4311650"/>
          <p14:tracePt t="56281" x="1771650" y="4318000"/>
          <p14:tracePt t="56298" x="1765300" y="4324350"/>
          <p14:tracePt t="56314" x="1765300" y="4330700"/>
          <p14:tracePt t="56331" x="1758950" y="4337050"/>
          <p14:tracePt t="56350" x="1752600" y="4349750"/>
          <p14:tracePt t="56364" x="1746250" y="4356100"/>
          <p14:tracePt t="56381" x="1739900" y="4362450"/>
          <p14:tracePt t="56398" x="1733550" y="4375150"/>
          <p14:tracePt t="56414" x="1733550" y="4381500"/>
          <p14:tracePt t="56437" x="1733550" y="4387850"/>
          <p14:tracePt t="56450" x="1733550" y="4394200"/>
          <p14:tracePt t="56469" x="1733550" y="4400550"/>
          <p14:tracePt t="56482" x="1733550" y="4406900"/>
          <p14:tracePt t="56500" x="1739900" y="4413250"/>
          <p14:tracePt t="56517" x="1746250" y="4413250"/>
          <p14:tracePt t="56531" x="1752600" y="4419600"/>
          <p14:tracePt t="56548" x="1758950" y="4425950"/>
          <p14:tracePt t="56581" x="1765300" y="4425950"/>
          <p14:tracePt t="56597" x="1771650" y="4425950"/>
          <p14:tracePt t="56614" x="1778000" y="4432300"/>
          <p14:tracePt t="56631" x="1784350" y="4432300"/>
          <p14:tracePt t="56648" x="1790700" y="4432300"/>
          <p14:tracePt t="56691" x="1797050" y="4432300"/>
          <p14:tracePt t="56718" x="1803400" y="4432300"/>
          <p14:tracePt t="56753" x="1809750" y="4432300"/>
          <p14:tracePt t="56778" x="1816100" y="4432300"/>
          <p14:tracePt t="56879" x="1816100" y="4425950"/>
          <p14:tracePt t="56896" x="1816100" y="4419600"/>
          <p14:tracePt t="56928" x="1816100" y="4413250"/>
          <p14:tracePt t="56942" x="1816100" y="4406900"/>
          <p14:tracePt t="56956" x="1816100" y="4400550"/>
          <p14:tracePt t="56977" x="1816100" y="4394200"/>
          <p14:tracePt t="56990" x="1816100" y="4387850"/>
          <p14:tracePt t="57028" x="1816100" y="4381500"/>
          <p14:tracePt t="57039" x="1816100" y="4375150"/>
          <p14:tracePt t="57046" x="1809750" y="4375150"/>
          <p14:tracePt t="57052" x="1809750" y="4368800"/>
          <p14:tracePt t="57068" x="1809750" y="4362450"/>
          <p14:tracePt t="57109" x="1803400" y="4362450"/>
          <p14:tracePt t="57381" x="1797050" y="4362450"/>
          <p14:tracePt t="57422" x="1790700" y="4362450"/>
          <p14:tracePt t="57443" x="1784350" y="4362450"/>
          <p14:tracePt t="57484" x="1778000" y="4362450"/>
          <p14:tracePt t="57500" x="1778000" y="4368800"/>
          <p14:tracePt t="57516" x="1771650" y="4368800"/>
          <p14:tracePt t="57547" x="1771650" y="4375150"/>
          <p14:tracePt t="57554" x="1765300" y="4375150"/>
          <p14:tracePt t="57564" x="1765300" y="4381500"/>
          <p14:tracePt t="57595" x="1758950" y="4381500"/>
          <p14:tracePt t="57620" x="1758950" y="4387850"/>
          <p14:tracePt t="57639" x="1758950" y="4394200"/>
          <p14:tracePt t="57669" x="1758950" y="4400550"/>
          <p14:tracePt t="57689" x="1758950" y="4406900"/>
          <p14:tracePt t="57722" x="1765300" y="4406900"/>
          <p14:tracePt t="57735" x="1771650" y="4406900"/>
          <p14:tracePt t="57745" x="1778000" y="4406900"/>
          <p14:tracePt t="57757" x="1784350" y="4406900"/>
          <p14:tracePt t="57768" x="1790700" y="4406900"/>
          <p14:tracePt t="57793" x="1797050" y="4406900"/>
          <p14:tracePt t="57804" x="1803400" y="4406900"/>
          <p14:tracePt t="57818" x="1809750" y="4406900"/>
          <p14:tracePt t="57834" x="1816100" y="4406900"/>
          <p14:tracePt t="57853" x="1822450" y="4406900"/>
          <p14:tracePt t="57872" x="1828800" y="4406900"/>
          <p14:tracePt t="57905" x="1835150" y="4406900"/>
          <p14:tracePt t="57920" x="1841500" y="4406900"/>
          <p14:tracePt t="57924" x="1841500" y="4400550"/>
          <p14:tracePt t="57934" x="1847850" y="4400550"/>
          <p14:tracePt t="57947" x="1847850" y="4394200"/>
          <p14:tracePt t="57966" x="1847850" y="4387850"/>
          <p14:tracePt t="58007" x="1847850" y="4381500"/>
          <p14:tracePt t="58021" x="1847850" y="4375150"/>
          <p14:tracePt t="58045" x="1847850" y="4368800"/>
          <p14:tracePt t="58063" x="1847850" y="4362450"/>
          <p14:tracePt t="58077" x="1847850" y="4356100"/>
          <p14:tracePt t="58090" x="1841500" y="4349750"/>
          <p14:tracePt t="58107" x="1835150" y="4349750"/>
          <p14:tracePt t="58125" x="1835150" y="4343400"/>
          <p14:tracePt t="58143" x="1828800" y="4337050"/>
          <p14:tracePt t="58155" x="1822450" y="4330700"/>
          <p14:tracePt t="58174" x="1816100" y="4330700"/>
          <p14:tracePt t="58188" x="1809750" y="4330700"/>
          <p14:tracePt t="58202" x="1803400" y="4330700"/>
          <p14:tracePt t="58223" x="1797050" y="4330700"/>
          <p14:tracePt t="58258" x="1790700" y="4330700"/>
          <p14:tracePt t="58309" x="1784350" y="4330700"/>
          <p14:tracePt t="58355" x="1778000" y="4330700"/>
          <p14:tracePt t="58375" x="1778000" y="4337050"/>
          <p14:tracePt t="58420" x="1778000" y="4343400"/>
          <p14:tracePt t="58434" x="1771650" y="4343400"/>
          <p14:tracePt t="58473" x="1771650" y="4349750"/>
          <p14:tracePt t="58487" x="1771650" y="4356100"/>
          <p14:tracePt t="58501" x="1771650" y="4362450"/>
          <p14:tracePt t="58515" x="1771650" y="4368800"/>
          <p14:tracePt t="58536" x="1771650" y="4375150"/>
          <p14:tracePt t="58550" x="1771650" y="4381500"/>
          <p14:tracePt t="58585" x="1771650" y="4387850"/>
          <p14:tracePt t="58623" x="1771650" y="4394200"/>
          <p14:tracePt t="58648" x="1778000" y="4394200"/>
          <p14:tracePt t="58671" x="1784350" y="4394200"/>
          <p14:tracePt t="58685" x="1790700" y="4394200"/>
          <p14:tracePt t="58710" x="1797050" y="4394200"/>
          <p14:tracePt t="58731" x="1803400" y="4394200"/>
          <p14:tracePt t="58747" x="1809750" y="4394200"/>
          <p14:tracePt t="58761" x="1816100" y="4394200"/>
          <p14:tracePt t="58779" x="1822450" y="4394200"/>
          <p14:tracePt t="58797" x="1828800" y="4394200"/>
          <p14:tracePt t="58828" x="1835150" y="4394200"/>
          <p14:tracePt t="58842" x="1841500" y="4394200"/>
          <p14:tracePt t="58891" x="1847850" y="4394200"/>
          <p14:tracePt t="58942" x="1854200" y="4394200"/>
          <p14:tracePt t="58988" x="1860550" y="4394200"/>
          <p14:tracePt t="59022" x="1866900" y="4394200"/>
          <p14:tracePt t="59079" x="1873250" y="4394200"/>
          <p14:tracePt t="59105" x="1879600" y="4394200"/>
          <p14:tracePt t="59113" x="1879600" y="4387850"/>
          <p14:tracePt t="59128" x="1885950" y="4387850"/>
          <p14:tracePt t="59156" x="1885950" y="4381500"/>
          <p14:tracePt t="59173" x="1892300" y="4375150"/>
          <p14:tracePt t="59190" x="1892300" y="4368800"/>
          <p14:tracePt t="59204" x="1892300" y="4362450"/>
          <p14:tracePt t="59218" x="1892300" y="4356100"/>
          <p14:tracePt t="59233" x="1892300" y="4349750"/>
          <p14:tracePt t="59266" x="1892300" y="4343400"/>
          <p14:tracePt t="59281" x="1892300" y="4337050"/>
          <p14:tracePt t="59294" x="1892300" y="4330700"/>
          <p14:tracePt t="59339" x="1885950" y="4330700"/>
          <p14:tracePt t="59358" x="1879600" y="4330700"/>
          <p14:tracePt t="59427" x="1879600" y="4337050"/>
          <p14:tracePt t="59441" x="1879600" y="4343400"/>
          <p14:tracePt t="59517" x="1879600" y="4349750"/>
          <p14:tracePt t="59549" x="1879600" y="4356100"/>
          <p14:tracePt t="59552" x="1885950" y="4356100"/>
          <p14:tracePt t="59566" x="1892300" y="4356100"/>
          <p14:tracePt t="59580" x="1898650" y="4356100"/>
          <p14:tracePt t="59608" x="1905000" y="4356100"/>
          <p14:tracePt t="59639" x="1911350" y="4356100"/>
          <p14:tracePt t="59655" x="1917700" y="4356100"/>
          <p14:tracePt t="59673" x="1924050" y="4356100"/>
          <p14:tracePt t="59684" x="1930400" y="4356100"/>
          <p14:tracePt t="59703" x="1936750" y="4356100"/>
          <p14:tracePt t="59706" x="1943100" y="4356100"/>
          <p14:tracePt t="59718" x="1949450" y="4356100"/>
          <p14:tracePt t="59730" x="1962150" y="4356100"/>
          <p14:tracePt t="59747" x="1987550" y="4356100"/>
          <p14:tracePt t="59763" x="2006600" y="4356100"/>
          <p14:tracePt t="59771" x="2038350" y="4356100"/>
          <p14:tracePt t="59780" x="2108200" y="4368800"/>
          <p14:tracePt t="59798" x="2171700" y="4375150"/>
          <p14:tracePt t="59813" x="2228850" y="4375150"/>
          <p14:tracePt t="59830" x="2311400" y="4387850"/>
          <p14:tracePt t="59847" x="2343150" y="4394200"/>
          <p14:tracePt t="59869" x="2393950" y="4394200"/>
          <p14:tracePt t="59880" x="2438400" y="4394200"/>
          <p14:tracePt t="59897" x="2476500" y="4394200"/>
          <p14:tracePt t="59913" x="2520950" y="4394200"/>
          <p14:tracePt t="59930" x="2540000" y="4394200"/>
          <p14:tracePt t="59950" x="2559050" y="4394200"/>
          <p14:tracePt t="59965" x="2565400" y="4394200"/>
          <p14:tracePt t="59980" x="2578100" y="4394200"/>
          <p14:tracePt t="59998" x="2590800" y="4394200"/>
          <p14:tracePt t="60013" x="2603500" y="4394200"/>
          <p14:tracePt t="60030" x="2616200" y="4394200"/>
          <p14:tracePt t="60047" x="2622550" y="4394200"/>
          <p14:tracePt t="60063" x="2635250" y="4394200"/>
          <p14:tracePt t="60080" x="2647950" y="4394200"/>
          <p14:tracePt t="60096" x="2660650" y="4400550"/>
          <p14:tracePt t="60113" x="2667000" y="4406900"/>
          <p14:tracePt t="60130" x="2686050" y="4413250"/>
          <p14:tracePt t="60147" x="2692400" y="4413250"/>
          <p14:tracePt t="60163" x="2705100" y="4419600"/>
          <p14:tracePt t="60180" x="2717800" y="4419600"/>
          <p14:tracePt t="60197" x="2730500" y="4419600"/>
          <p14:tracePt t="60216" x="2762250" y="4419600"/>
          <p14:tracePt t="60230" x="2857500" y="4432300"/>
          <p14:tracePt t="60252" x="3035300" y="4425950"/>
          <p14:tracePt t="60263" x="3143250" y="4406900"/>
          <p14:tracePt t="60280" x="3219450" y="4400550"/>
          <p14:tracePt t="60298" x="3276600" y="4387850"/>
          <p14:tracePt t="60313" x="3295650" y="4381500"/>
          <p14:tracePt t="60333" x="3308350" y="4375150"/>
          <p14:tracePt t="60347" x="3314700" y="4368800"/>
          <p14:tracePt t="60363" x="3321050" y="4362450"/>
          <p14:tracePt t="60396" x="3333750" y="4362450"/>
          <p14:tracePt t="60416" x="3359150" y="4362450"/>
          <p14:tracePt t="60430" x="3397250" y="4362450"/>
          <p14:tracePt t="60446" x="3467100" y="4356100"/>
          <p14:tracePt t="60464" x="3676650" y="4337050"/>
          <p14:tracePt t="60480" x="3892550" y="4305300"/>
          <p14:tracePt t="60500" x="4083050" y="4286250"/>
          <p14:tracePt t="60513" x="4394200" y="4222750"/>
          <p14:tracePt t="60530" x="4610100" y="4184650"/>
          <p14:tracePt t="60549" x="5022850" y="4127500"/>
          <p14:tracePt t="60563" x="5365750" y="4083050"/>
          <p14:tracePt t="60580" x="5619750" y="4051300"/>
          <p14:tracePt t="60596" x="5969000" y="3994150"/>
          <p14:tracePt t="60613" x="6159500" y="3956050"/>
          <p14:tracePt t="60630" x="6318250" y="3924300"/>
          <p14:tracePt t="60647" x="6477000" y="3892550"/>
          <p14:tracePt t="60663" x="6591300" y="3860800"/>
          <p14:tracePt t="60680" x="6762750" y="3816350"/>
          <p14:tracePt t="60696" x="6864350" y="3784600"/>
          <p14:tracePt t="60714" x="6991350" y="3721100"/>
          <p14:tracePt t="60730" x="6997700" y="3714750"/>
          <p14:tracePt t="61045" x="7048500" y="3721100"/>
          <p14:tracePt t="61053" x="7112000" y="3746500"/>
          <p14:tracePt t="61063" x="7219950" y="3771900"/>
          <p14:tracePt t="61080" x="7283450" y="3778250"/>
          <p14:tracePt t="61096" x="7327900" y="3790950"/>
          <p14:tracePt t="61113" x="7334250" y="3790950"/>
          <p14:tracePt t="61130" x="7340600" y="3790950"/>
          <p14:tracePt t="61146" x="7353300" y="3790950"/>
          <p14:tracePt t="61163" x="7366000" y="3790950"/>
          <p14:tracePt t="61181" x="7404100" y="3797300"/>
          <p14:tracePt t="61196" x="7454900" y="3810000"/>
          <p14:tracePt t="61218" x="7531100" y="3816350"/>
          <p14:tracePt t="61231" x="7569200" y="3822700"/>
          <p14:tracePt t="61246" x="7613650" y="3835400"/>
          <p14:tracePt t="61265" x="7677150" y="3841750"/>
          <p14:tracePt t="61280" x="7715250" y="3841750"/>
          <p14:tracePt t="61296" x="7772400" y="3841750"/>
          <p14:tracePt t="61313" x="7861300" y="3848100"/>
          <p14:tracePt t="61330" x="7918450" y="3848100"/>
          <p14:tracePt t="61348" x="7988300" y="3854450"/>
          <p14:tracePt t="61363" x="8026400" y="3854450"/>
          <p14:tracePt t="61379" x="8045450" y="3854450"/>
          <p14:tracePt t="61396" x="8077200" y="3854450"/>
          <p14:tracePt t="61413" x="8083550" y="3854450"/>
          <p14:tracePt t="61431" x="8096250" y="3854450"/>
          <p14:tracePt t="61446" x="8108950" y="3854450"/>
          <p14:tracePt t="61463" x="8115300" y="3854450"/>
          <p14:tracePt t="61496" x="8121650" y="3854450"/>
          <p14:tracePt t="61515" x="8128000" y="3854450"/>
          <p14:tracePt t="61573" x="8134350" y="3854450"/>
          <p14:tracePt t="61703" x="8128000" y="3854450"/>
          <p14:tracePt t="61717" x="8121650" y="3854450"/>
          <p14:tracePt t="61738" x="8115300" y="3854450"/>
          <p14:tracePt t="61751" x="8096250" y="3854450"/>
          <p14:tracePt t="61763" x="8089900" y="3854450"/>
          <p14:tracePt t="61772" x="8064500" y="3854450"/>
          <p14:tracePt t="61781" x="8045450" y="3854450"/>
          <p14:tracePt t="61796" x="8020050" y="3848100"/>
          <p14:tracePt t="61815" x="7994650" y="3848100"/>
          <p14:tracePt t="61829" x="7969250" y="3841750"/>
          <p14:tracePt t="61846" x="7950200" y="3835400"/>
          <p14:tracePt t="61863" x="7918450" y="3829050"/>
          <p14:tracePt t="61879" x="7861300" y="3829050"/>
          <p14:tracePt t="61899" x="7778750" y="3829050"/>
          <p14:tracePt t="61913" x="7759700" y="3829050"/>
          <p14:tracePt t="61929" x="7727950" y="3829050"/>
          <p14:tracePt t="61946" x="7658100" y="3829050"/>
          <p14:tracePt t="61963" x="7639050" y="3829050"/>
          <p14:tracePt t="61982" x="7620000" y="3829050"/>
          <p14:tracePt t="61998" x="7600950" y="3829050"/>
          <p14:tracePt t="62013" x="7581900" y="3829050"/>
          <p14:tracePt t="62029" x="7569200" y="3829050"/>
          <p14:tracePt t="62046" x="7550150" y="3829050"/>
          <p14:tracePt t="62064" x="7537450" y="3829050"/>
          <p14:tracePt t="62079" x="7524750" y="3829050"/>
          <p14:tracePt t="62096" x="7512050" y="3822700"/>
          <p14:tracePt t="62112" x="7499350" y="3822700"/>
          <p14:tracePt t="62129" x="7499350" y="3816350"/>
          <p14:tracePt t="62146" x="7486650" y="3816350"/>
          <p14:tracePt t="62163" x="7467600" y="3816350"/>
          <p14:tracePt t="62179" x="7435850" y="3816350"/>
          <p14:tracePt t="62200" x="7359650" y="3816350"/>
          <p14:tracePt t="62213" x="7302500" y="3816350"/>
          <p14:tracePt t="62229" x="7251700" y="3816350"/>
          <p14:tracePt t="62249" x="7169150" y="3816350"/>
          <p14:tracePt t="62263" x="7112000" y="3816350"/>
          <p14:tracePt t="62270" x="7086600" y="3816350"/>
          <p14:tracePt t="62280" x="7029450" y="3816350"/>
          <p14:tracePt t="62296" x="6972300" y="3822700"/>
          <p14:tracePt t="62313" x="6921500" y="3835400"/>
          <p14:tracePt t="62329" x="6832600" y="3841750"/>
          <p14:tracePt t="62346" x="6775450" y="3848100"/>
          <p14:tracePt t="62365" x="6705600" y="3860800"/>
          <p14:tracePt t="62379" x="6667500" y="3873500"/>
          <p14:tracePt t="62396" x="6623050" y="3879850"/>
          <p14:tracePt t="62413" x="6540500" y="3911600"/>
          <p14:tracePt t="62429" x="6483350" y="3924300"/>
          <p14:tracePt t="62448" x="6419850" y="3949700"/>
          <p14:tracePt t="62465" x="6343650" y="3981450"/>
          <p14:tracePt t="62479" x="6292850" y="3994150"/>
          <p14:tracePt t="62500" x="6235700" y="4019550"/>
          <p14:tracePt t="62512" x="6203950" y="4038600"/>
          <p14:tracePt t="62530" x="6159500" y="4051300"/>
          <p14:tracePt t="62548" x="6096000" y="4076700"/>
          <p14:tracePt t="62563" x="6051550" y="4102100"/>
          <p14:tracePt t="62579" x="5988050" y="4133850"/>
          <p14:tracePt t="62596" x="5949950" y="4152900"/>
          <p14:tracePt t="62615" x="5924550" y="4171950"/>
          <p14:tracePt t="62629" x="5886450" y="4197350"/>
          <p14:tracePt t="62646" x="5867400" y="4216400"/>
          <p14:tracePt t="62664" x="5835650" y="4241800"/>
          <p14:tracePt t="62679" x="5816600" y="4248150"/>
          <p14:tracePt t="62696" x="5791200" y="4267200"/>
          <p14:tracePt t="62712" x="5772150" y="4279900"/>
          <p14:tracePt t="62729" x="5753100" y="4292600"/>
          <p14:tracePt t="62747" x="5734050" y="4311650"/>
          <p14:tracePt t="62762" x="5721350" y="4311650"/>
          <p14:tracePt t="62779" x="5702300" y="4330700"/>
          <p14:tracePt t="62800" x="5670550" y="4356100"/>
          <p14:tracePt t="62812" x="5657850" y="4368800"/>
          <p14:tracePt t="62832" x="5632450" y="4394200"/>
          <p14:tracePt t="62846" x="5613400" y="4413250"/>
          <p14:tracePt t="62862" x="5600700" y="4438650"/>
          <p14:tracePt t="62879" x="5581650" y="4470400"/>
          <p14:tracePt t="62896" x="5568950" y="4495800"/>
          <p14:tracePt t="62915" x="5562600" y="4533900"/>
          <p14:tracePt t="62929" x="5556250" y="4559300"/>
          <p14:tracePt t="62950" x="5549900" y="4565650"/>
          <p14:tracePt t="62963" x="5549900" y="4584700"/>
          <p14:tracePt t="62979" x="5549900" y="4597400"/>
          <p14:tracePt t="63012" x="5549900" y="4603750"/>
          <p14:tracePt t="63029" x="5549900" y="4610100"/>
          <p14:tracePt t="63046" x="5549900" y="4629150"/>
          <p14:tracePt t="63081" x="5549900" y="4641850"/>
          <p14:tracePt t="63095" x="5549900" y="4654550"/>
          <p14:tracePt t="63113" x="5556250" y="4660900"/>
          <p14:tracePt t="63146" x="5562600" y="4660900"/>
          <p14:tracePt t="63179" x="5568950" y="4660900"/>
          <p14:tracePt t="63230" x="5575300" y="4660900"/>
          <p14:tracePt t="63270" x="5581650" y="4660900"/>
          <p14:tracePt t="63294" x="5588000" y="4660900"/>
          <p14:tracePt t="63304" x="5594350" y="4654550"/>
          <p14:tracePt t="63325" x="5594350" y="4648200"/>
          <p14:tracePt t="63342" x="5600700" y="4641850"/>
          <p14:tracePt t="63355" x="5607050" y="4635500"/>
          <p14:tracePt t="63375" x="5613400" y="4635500"/>
          <p14:tracePt t="63388" x="5619750" y="4629150"/>
          <p14:tracePt t="63404" x="5626100" y="4622800"/>
          <p14:tracePt t="63408" x="5632450" y="4622800"/>
          <p14:tracePt t="63424" x="5632450" y="4616450"/>
          <p14:tracePt t="63429" x="5638800" y="4610100"/>
          <p14:tracePt t="63446" x="5645150" y="4603750"/>
          <p14:tracePt t="63466" x="5651500" y="4597400"/>
          <p14:tracePt t="63480" x="5657850" y="4591050"/>
          <p14:tracePt t="63496" x="5664200" y="4578350"/>
          <p14:tracePt t="63512" x="5664200" y="4565650"/>
          <p14:tracePt t="63551" x="5664200" y="4552950"/>
          <p14:tracePt t="63579" x="5657850" y="4546600"/>
          <p14:tracePt t="63596" x="5645150" y="4533900"/>
          <p14:tracePt t="63612" x="5638800" y="4527550"/>
          <p14:tracePt t="63629" x="5626100" y="4527550"/>
          <p14:tracePt t="63645" x="5613400" y="4527550"/>
          <p14:tracePt t="63662" x="5600700" y="4527550"/>
          <p14:tracePt t="63681" x="5588000" y="4527550"/>
          <p14:tracePt t="63695" x="5581650" y="4527550"/>
          <p14:tracePt t="63716" x="5562600" y="4527550"/>
          <p14:tracePt t="63745" x="5556250" y="4527550"/>
          <p14:tracePt t="63765" x="5549900" y="4527550"/>
          <p14:tracePt t="63779" x="5543550" y="4527550"/>
          <p14:tracePt t="63795" x="5543550" y="4533900"/>
          <p14:tracePt t="63812" x="5543550" y="4540250"/>
          <p14:tracePt t="63829" x="5543550" y="4546600"/>
          <p14:tracePt t="63847" x="5543550" y="4552950"/>
          <p14:tracePt t="63862" x="5543550" y="4559300"/>
          <p14:tracePt t="63879" x="5549900" y="4559300"/>
          <p14:tracePt t="63895" x="5556250" y="4565650"/>
          <p14:tracePt t="63912" x="5556250" y="4572000"/>
          <p14:tracePt t="63932" x="5562600" y="4578350"/>
          <p14:tracePt t="63945" x="5562600" y="4584700"/>
          <p14:tracePt t="63962" x="5562600" y="4591050"/>
          <p14:tracePt t="63981" x="5568950" y="4597400"/>
          <p14:tracePt t="64014" x="5575300" y="4597400"/>
          <p14:tracePt t="64035" x="5581650" y="4597400"/>
          <p14:tracePt t="64049" x="5588000" y="4597400"/>
          <p14:tracePt t="64064" x="5594350" y="4597400"/>
          <p14:tracePt t="64210" x="5600700" y="4597400"/>
          <p14:tracePt t="64300" x="5607050" y="4597400"/>
          <p14:tracePt t="64357" x="5613400" y="4597400"/>
          <p14:tracePt t="64402" x="5619750" y="4597400"/>
          <p14:tracePt t="64467" x="5626100" y="4597400"/>
          <p14:tracePt t="64511" x="5632450" y="4597400"/>
          <p14:tracePt t="64531" x="5632450" y="4591050"/>
          <p14:tracePt t="64549" x="5632450" y="4584700"/>
          <p14:tracePt t="64579" x="5632450" y="4578350"/>
          <p14:tracePt t="64588" x="5638800" y="4578350"/>
          <p14:tracePt t="64599" x="5638800" y="4572000"/>
          <p14:tracePt t="64682" x="5638800" y="4565650"/>
          <p14:tracePt t="64787" x="5638800" y="4559300"/>
          <p14:tracePt t="64815" x="5638800" y="4552950"/>
          <p14:tracePt t="64856" x="5638800" y="4546600"/>
          <p14:tracePt t="64878" x="5638800" y="4540250"/>
          <p14:tracePt t="64902" x="5638800" y="4533900"/>
          <p14:tracePt t="64912" x="5638800" y="4527550"/>
          <p14:tracePt t="64954" x="5632450" y="4527550"/>
          <p14:tracePt t="64963" x="5632450" y="4521200"/>
          <p14:tracePt t="64968" x="5626100" y="4521200"/>
          <p14:tracePt t="64981" x="5619750" y="4514850"/>
          <p14:tracePt t="64995" x="5607050" y="4514850"/>
          <p14:tracePt t="65012" x="5600700" y="4508500"/>
          <p14:tracePt t="65028" x="5594350" y="4508500"/>
          <p14:tracePt t="65045" x="5575300" y="4508500"/>
          <p14:tracePt t="65062" x="5562600" y="4508500"/>
          <p14:tracePt t="65079" x="5549900" y="4508500"/>
          <p14:tracePt t="65095" x="5537200" y="4508500"/>
          <p14:tracePt t="65112" x="5530850" y="4508500"/>
          <p14:tracePt t="65128" x="5518150" y="4508500"/>
          <p14:tracePt t="65145" x="5505450" y="4508500"/>
          <p14:tracePt t="65162" x="5492750" y="4508500"/>
          <p14:tracePt t="65178" x="5486400" y="4514850"/>
          <p14:tracePt t="65195" x="5480050" y="4521200"/>
          <p14:tracePt t="65228" x="5480050" y="4527550"/>
          <p14:tracePt t="65250" x="5480050" y="4540250"/>
          <p14:tracePt t="65262" x="5480050" y="4546600"/>
          <p14:tracePt t="65282" x="5480050" y="4552950"/>
          <p14:tracePt t="65295" x="5473700" y="4559300"/>
          <p14:tracePt t="65331" x="5473700" y="4565650"/>
          <p14:tracePt t="65345" x="5473700" y="4572000"/>
          <p14:tracePt t="65362" x="5473700" y="4578350"/>
          <p14:tracePt t="65378" x="5473700" y="4584700"/>
          <p14:tracePt t="65395" x="5473700" y="4591050"/>
          <p14:tracePt t="65414" x="5473700" y="4597400"/>
          <p14:tracePt t="65435" x="5473700" y="4603750"/>
          <p14:tracePt t="65449" x="5473700" y="4610100"/>
          <p14:tracePt t="65467" x="5473700" y="4616450"/>
          <p14:tracePt t="65483" x="5473700" y="4622800"/>
          <p14:tracePt t="65498" x="5473700" y="4629150"/>
          <p14:tracePt t="65531" x="5473700" y="4635500"/>
          <p14:tracePt t="65547" x="5473700" y="4641850"/>
          <p14:tracePt t="65560" x="5473700" y="4648200"/>
          <p14:tracePt t="65573" x="5473700" y="4654550"/>
          <p14:tracePt t="65595" x="5473700" y="4660900"/>
          <p14:tracePt t="65604" x="5467350" y="4660900"/>
          <p14:tracePt t="65611" x="5467350" y="4667250"/>
          <p14:tracePt t="65628" x="5461000" y="4667250"/>
          <p14:tracePt t="65645" x="5454650" y="4673600"/>
          <p14:tracePt t="65661" x="5454650" y="4679950"/>
          <p14:tracePt t="65678" x="5448300" y="4686300"/>
          <p14:tracePt t="65700" x="5448300" y="4692650"/>
          <p14:tracePt t="65712" x="5441950" y="4699000"/>
          <p14:tracePt t="65728" x="5441950" y="4705350"/>
          <p14:tracePt t="65971" x="5441950" y="4699000"/>
          <p14:tracePt t="65985" x="5441950" y="4692650"/>
          <p14:tracePt t="66001" x="5441950" y="4686300"/>
          <p14:tracePt t="66020" x="5441950" y="4679950"/>
          <p14:tracePt t="66033" x="5441950" y="4673600"/>
          <p14:tracePt t="66175" x="5435600" y="4673600"/>
          <p14:tracePt t="66208" x="5429250" y="4673600"/>
          <p14:tracePt t="66236" x="5429250" y="4679950"/>
          <p14:tracePt t="66257" x="5422900" y="4686300"/>
          <p14:tracePt t="66270" x="5422900" y="4692650"/>
          <p14:tracePt t="66284" x="5422900" y="4699000"/>
          <p14:tracePt t="66307" x="5422900" y="4705350"/>
          <p14:tracePt t="66333" x="5422900" y="4711700"/>
          <p14:tracePt t="66487" x="5429250" y="4711700"/>
          <p14:tracePt t="66507" x="5435600" y="4711700"/>
          <p14:tracePt t="66535" x="5435600" y="4705350"/>
          <p14:tracePt t="66543" x="5441950" y="4705350"/>
          <p14:tracePt t="66558" x="5441950" y="4699000"/>
          <p14:tracePt t="66561" x="5448300" y="4699000"/>
          <p14:tracePt t="66578" x="5454650" y="4692650"/>
          <p14:tracePt t="66594" x="5461000" y="4679950"/>
          <p14:tracePt t="66611" x="5461000" y="4667250"/>
          <p14:tracePt t="66628" x="5461000" y="4660900"/>
          <p14:tracePt t="66645" x="5461000" y="4648200"/>
          <p14:tracePt t="66661" x="5461000" y="4635500"/>
          <p14:tracePt t="66694" x="5461000" y="4616450"/>
          <p14:tracePt t="66711" x="5461000" y="4610100"/>
          <p14:tracePt t="66730" x="5461000" y="4603750"/>
          <p14:tracePt t="66745" x="5461000" y="4591050"/>
          <p14:tracePt t="66761" x="5461000" y="4578350"/>
          <p14:tracePt t="66778" x="5461000" y="4559300"/>
          <p14:tracePt t="66795" x="5461000" y="4552950"/>
          <p14:tracePt t="66814" x="5461000" y="4527550"/>
          <p14:tracePt t="66828" x="5461000" y="4514850"/>
          <p14:tracePt t="66844" x="5461000" y="4495800"/>
          <p14:tracePt t="66861" x="5467350" y="4457700"/>
          <p14:tracePt t="66878" x="5473700" y="4438650"/>
          <p14:tracePt t="66898" x="5473700" y="4419600"/>
          <p14:tracePt t="66911" x="5473700" y="4406900"/>
          <p14:tracePt t="66928" x="5473700" y="4400550"/>
          <p14:tracePt t="66944" x="5473700" y="4387850"/>
          <p14:tracePt t="67028" x="5473700" y="4394200"/>
          <p14:tracePt t="67046" x="5473700" y="4400550"/>
          <p14:tracePt t="67050" x="5473700" y="4406900"/>
          <p14:tracePt t="67061" x="5467350" y="4413250"/>
          <p14:tracePt t="67078" x="5467350" y="4425950"/>
          <p14:tracePt t="67094" x="5461000" y="4438650"/>
          <p14:tracePt t="67113" x="5461000" y="4464050"/>
          <p14:tracePt t="67128" x="5454650" y="4470400"/>
          <p14:tracePt t="67144" x="5448300" y="4489450"/>
          <p14:tracePt t="67161" x="5448300" y="4508500"/>
          <p14:tracePt t="67178" x="5441950" y="4514850"/>
          <p14:tracePt t="67199" x="5441950" y="4527550"/>
          <p14:tracePt t="67211" x="5435600" y="4540250"/>
          <p14:tracePt t="67228" x="5435600" y="4552950"/>
          <p14:tracePt t="67261" x="5435600" y="4559300"/>
          <p14:tracePt t="67278" x="5435600" y="4565650"/>
          <p14:tracePt t="67640" x="5435600" y="4572000"/>
          <p14:tracePt t="67717" x="5435600" y="4578350"/>
          <p14:tracePt t="67734" x="5435600" y="4584700"/>
          <p14:tracePt t="67751" x="5441950" y="4591050"/>
          <p14:tracePt t="67783" x="5448300" y="4597400"/>
          <p14:tracePt t="67801" x="5454650" y="4603750"/>
          <p14:tracePt t="67810" x="5461000" y="4610100"/>
          <p14:tracePt t="67824" x="5461000" y="4616450"/>
          <p14:tracePt t="67831" x="5467350" y="4616450"/>
          <p14:tracePt t="67845" x="5480050" y="4616450"/>
          <p14:tracePt t="67878" x="5492750" y="4616450"/>
          <p14:tracePt t="67894" x="5511800" y="4616450"/>
          <p14:tracePt t="67911" x="5518150" y="4616450"/>
          <p14:tracePt t="67931" x="5530850" y="4616450"/>
          <p14:tracePt t="67944" x="5543550" y="4616450"/>
          <p14:tracePt t="67961" x="5549900" y="4616450"/>
          <p14:tracePt t="67981" x="5562600" y="4616450"/>
          <p14:tracePt t="67994" x="5575300" y="4616450"/>
          <p14:tracePt t="68012" x="5581650" y="4616450"/>
          <p14:tracePt t="68027" x="5588000" y="4616450"/>
          <p14:tracePt t="68044" x="5594350" y="4616450"/>
          <p14:tracePt t="68066" x="5600700" y="4616450"/>
          <p14:tracePt t="68077" x="5607050" y="4616450"/>
          <p14:tracePt t="68097" x="5619750" y="4616450"/>
          <p14:tracePt t="68113" x="5626100" y="4616450"/>
          <p14:tracePt t="68146" x="5632450" y="4616450"/>
          <p14:tracePt t="68161" x="5638800" y="4616450"/>
          <p14:tracePt t="68177" x="5645150" y="4616450"/>
          <p14:tracePt t="68194" x="5651500" y="4616450"/>
          <p14:tracePt t="68211" x="5657850" y="4616450"/>
          <p14:tracePt t="68231" x="5664200" y="4616450"/>
          <p14:tracePt t="68249" x="5664200" y="4610100"/>
          <p14:tracePt t="68261" x="5670550" y="4610100"/>
          <p14:tracePt t="68277" x="5676900" y="4603750"/>
          <p14:tracePt t="68296" x="5683250" y="4603750"/>
          <p14:tracePt t="68312" x="5689600" y="4597400"/>
          <p14:tracePt t="68327" x="5695950" y="4597400"/>
          <p14:tracePt t="68371" x="5702300" y="4597400"/>
          <p14:tracePt t="68394" x="5702300" y="4591050"/>
          <p14:tracePt t="68420" x="5702300" y="4584700"/>
          <p14:tracePt t="68445" x="5708650" y="4578350"/>
          <p14:tracePt t="68458" x="5715000" y="4572000"/>
          <p14:tracePt t="68471" x="5715000" y="4565650"/>
          <p14:tracePt t="68484" x="5721350" y="4565650"/>
          <p14:tracePt t="68496" x="5727700" y="4565650"/>
          <p14:tracePt t="68511" x="5734050" y="4559300"/>
          <p14:tracePt t="68549" x="5740400" y="4552950"/>
          <p14:tracePt t="68563" x="5759450" y="4546600"/>
          <p14:tracePt t="68577" x="5772150" y="4540250"/>
          <p14:tracePt t="68594" x="5784850" y="4533900"/>
          <p14:tracePt t="68611" x="5810250" y="4527550"/>
          <p14:tracePt t="68627" x="5822950" y="4521200"/>
          <p14:tracePt t="68647" x="5842000" y="4521200"/>
          <p14:tracePt t="68660" x="5854700" y="4521200"/>
          <p14:tracePt t="68677" x="5886450" y="4508500"/>
          <p14:tracePt t="68696" x="5956300" y="4502150"/>
          <p14:tracePt t="68711" x="6013450" y="4495800"/>
          <p14:tracePt t="68732" x="6108700" y="4489450"/>
          <p14:tracePt t="68744" x="6159500" y="4483100"/>
          <p14:tracePt t="68760" x="6203950" y="4476750"/>
          <p14:tracePt t="68767" x="6223000" y="4476750"/>
          <p14:tracePt t="68777" x="6273800" y="4470400"/>
          <p14:tracePt t="68794" x="6318250" y="4464050"/>
          <p14:tracePt t="68810" x="6369050" y="4464050"/>
          <p14:tracePt t="68827" x="6438900" y="4451350"/>
          <p14:tracePt t="68844" x="6483350" y="4445000"/>
          <p14:tracePt t="68862" x="6553200" y="4432300"/>
          <p14:tracePt t="68877" x="6591300" y="4432300"/>
          <p14:tracePt t="68894" x="6623050" y="4425950"/>
          <p14:tracePt t="68910" x="6673850" y="4413250"/>
          <p14:tracePt t="68927" x="6699250" y="4413250"/>
          <p14:tracePt t="68949" x="6743700" y="4400550"/>
          <p14:tracePt t="68961" x="6769100" y="4394200"/>
          <p14:tracePt t="68977" x="6794500" y="4387850"/>
          <p14:tracePt t="68994" x="6807200" y="4381500"/>
          <p14:tracePt t="69011" x="6832600" y="4375150"/>
          <p14:tracePt t="69029" x="6870700" y="4368800"/>
          <p14:tracePt t="69044" x="6896100" y="4362450"/>
          <p14:tracePt t="69060" x="6927850" y="4356100"/>
          <p14:tracePt t="69077" x="6991350" y="4349750"/>
          <p14:tracePt t="69094" x="7023100" y="4343400"/>
          <p14:tracePt t="69115" x="7073900" y="4337050"/>
          <p14:tracePt t="69127" x="7112000" y="4337050"/>
          <p14:tracePt t="69144" x="7124700" y="4330700"/>
          <p14:tracePt t="69161" x="7156450" y="4330700"/>
          <p14:tracePt t="69177" x="7181850" y="4324350"/>
          <p14:tracePt t="69195" x="7207250" y="4324350"/>
          <p14:tracePt t="69210" x="7245350" y="4318000"/>
          <p14:tracePt t="69229" x="7251700" y="4318000"/>
          <p14:tracePt t="69244" x="7264400" y="4318000"/>
          <p14:tracePt t="69261" x="7277100" y="4311650"/>
          <p14:tracePt t="69277" x="7283450" y="4311650"/>
          <p14:tracePt t="69296" x="7296150" y="4311650"/>
          <p14:tracePt t="69310" x="7308850" y="4305300"/>
          <p14:tracePt t="69329" x="7321550" y="4305300"/>
          <p14:tracePt t="69361" x="7327900" y="4305300"/>
          <p14:tracePt t="69377" x="7340600" y="4305300"/>
          <p14:tracePt t="69394" x="7340600" y="4298950"/>
          <p14:tracePt t="69412" x="7353300" y="4298950"/>
          <p14:tracePt t="69537" x="7346950" y="4298950"/>
          <p14:tracePt t="69546" x="7346950" y="4305300"/>
          <p14:tracePt t="70046" x="7359650" y="4305300"/>
          <p14:tracePt t="70060" x="7366000" y="4298950"/>
          <p14:tracePt t="70072" x="7391400" y="4298950"/>
          <p14:tracePt t="70080" x="7410450" y="4292600"/>
          <p14:tracePt t="70093" x="7448550" y="4286250"/>
          <p14:tracePt t="70110" x="7493000" y="4273550"/>
          <p14:tracePt t="70127" x="7556500" y="4267200"/>
          <p14:tracePt t="70144" x="7600950" y="4260850"/>
          <p14:tracePt t="70162" x="7658100" y="4248150"/>
          <p14:tracePt t="70177" x="7702550" y="4229100"/>
          <p14:tracePt t="70194" x="7747000" y="4222750"/>
          <p14:tracePt t="70210" x="7804150" y="4203700"/>
          <p14:tracePt t="70231" x="7848600" y="4197350"/>
          <p14:tracePt t="70248" x="7912100" y="4178300"/>
          <p14:tracePt t="70260" x="7943850" y="4159250"/>
          <p14:tracePt t="70266" x="7950200" y="4159250"/>
          <p14:tracePt t="70277" x="7962900" y="4152900"/>
          <p14:tracePt t="70293" x="7975600" y="4146550"/>
          <p14:tracePt t="70310" x="7981950" y="4140200"/>
          <p14:tracePt t="70329" x="8001000" y="4133850"/>
          <p14:tracePt t="70343" x="8007350" y="4127500"/>
          <p14:tracePt t="70360" x="8013700" y="4121150"/>
          <p14:tracePt t="70377" x="8013700" y="4114800"/>
          <p14:tracePt t="70394" x="8020050" y="4114800"/>
          <p14:tracePt t="70411" x="8026400" y="4114800"/>
          <p14:tracePt t="70427" x="8032750" y="4114800"/>
          <p14:tracePt t="70443" x="8039100" y="4114800"/>
          <p14:tracePt t="70460" x="8045450" y="4114800"/>
          <p14:tracePt t="70478" x="8051800" y="4114800"/>
          <p14:tracePt t="70496" x="8051800" y="4108450"/>
          <p14:tracePt t="70538" x="8051800" y="4102100"/>
          <p14:tracePt t="70624" x="8045450" y="4102100"/>
          <p14:tracePt t="70631" x="8039100" y="4102100"/>
          <p14:tracePt t="70643" x="8026400" y="4102100"/>
          <p14:tracePt t="70660" x="8020050" y="4102100"/>
          <p14:tracePt t="70677" x="8007350" y="4108450"/>
          <p14:tracePt t="70693" x="7988300" y="4108450"/>
          <p14:tracePt t="70714" x="7975600" y="4121150"/>
          <p14:tracePt t="70728" x="7956550" y="4127500"/>
          <p14:tracePt t="70743" x="7937500" y="4127500"/>
          <p14:tracePt t="70760" x="7924800" y="4133850"/>
          <p14:tracePt t="70777" x="7905750" y="4133850"/>
          <p14:tracePt t="70798" x="7886700" y="4146550"/>
          <p14:tracePt t="70827" x="7874000" y="4146550"/>
          <p14:tracePt t="70843" x="7861300" y="4159250"/>
          <p14:tracePt t="70860" x="7854950" y="4165600"/>
          <p14:tracePt t="70879" x="7848600" y="4165600"/>
          <p14:tracePt t="70893" x="7842250" y="4171950"/>
          <p14:tracePt t="70910" x="7835900" y="4178300"/>
          <p14:tracePt t="70927" x="7823200" y="4184650"/>
          <p14:tracePt t="70944" x="7816850" y="4184650"/>
          <p14:tracePt t="70961" x="7816850" y="4191000"/>
          <p14:tracePt t="70980" x="7810500" y="4191000"/>
          <p14:tracePt t="70993" x="7804150" y="4197350"/>
          <p14:tracePt t="71032" x="7804150" y="4203700"/>
          <p14:tracePt t="71438" x="7804150" y="4197350"/>
          <p14:tracePt t="71449" x="7810500" y="4191000"/>
          <p14:tracePt t="71466" x="7810500" y="4184650"/>
          <p14:tracePt t="71476" x="7810500" y="4178300"/>
          <p14:tracePt t="71493" x="7816850" y="4165600"/>
          <p14:tracePt t="71514" x="7829550" y="4152900"/>
          <p14:tracePt t="71543" x="7835900" y="4146550"/>
          <p14:tracePt t="71560" x="7848600" y="4140200"/>
          <p14:tracePt t="71576" x="7848600" y="4133850"/>
          <p14:tracePt t="71593" x="7848600" y="4127500"/>
          <p14:tracePt t="71610" x="7861300" y="4121150"/>
          <p14:tracePt t="71626" x="7861300" y="4114800"/>
          <p14:tracePt t="71644" x="7874000" y="4114800"/>
          <p14:tracePt t="71660" x="7880350" y="4108450"/>
          <p14:tracePt t="71676" x="7880350" y="4102100"/>
          <p14:tracePt t="71693" x="7886700" y="4102100"/>
          <p14:tracePt t="71710" x="7893050" y="4102100"/>
          <p14:tracePt t="71730" x="7893050" y="4095750"/>
          <p14:tracePt t="71743" x="7899400" y="4095750"/>
          <p14:tracePt t="71769" x="7905750" y="4095750"/>
          <p14:tracePt t="71780" x="7905750" y="4089400"/>
          <p14:tracePt t="71815" x="7905750" y="4083050"/>
          <p14:tracePt t="71825" x="7912100" y="4083050"/>
          <p14:tracePt t="71839" x="7912100" y="4076700"/>
          <p14:tracePt t="71860" x="7912100" y="4070350"/>
          <p14:tracePt t="71881" x="7912100" y="4064000"/>
          <p14:tracePt t="71909" x="7912100" y="4057650"/>
          <p14:tracePt t="71941" x="7918450" y="4051300"/>
          <p14:tracePt t="71981" x="7918450" y="4044950"/>
          <p14:tracePt t="71995" x="7924800" y="4044950"/>
          <p14:tracePt t="72029" x="7931150" y="4044950"/>
          <p14:tracePt t="72045" x="7937500" y="4044950"/>
          <p14:tracePt t="72057" x="7943850" y="4044950"/>
          <p14:tracePt t="72068" x="7950200" y="4044950"/>
          <p14:tracePt t="72092" x="7956550" y="4044950"/>
          <p14:tracePt t="72111" x="7956550" y="4038600"/>
          <p14:tracePt t="72126" x="7969250" y="4032250"/>
          <p14:tracePt t="72143" x="7988300" y="4025900"/>
          <p14:tracePt t="72159" x="8039100" y="4013200"/>
          <p14:tracePt t="72176" x="8083550" y="4013200"/>
          <p14:tracePt t="72195" x="8147050" y="4000500"/>
          <p14:tracePt t="72209" x="8178800" y="3987800"/>
          <p14:tracePt t="72226" x="8210550" y="3987800"/>
          <p14:tracePt t="72243" x="8267700" y="3975100"/>
          <p14:tracePt t="72260" x="8280400" y="3975100"/>
          <p14:tracePt t="72265" x="8286750" y="3975100"/>
          <p14:tracePt t="72279" x="8299450" y="3975100"/>
          <p14:tracePt t="72295" x="8312150" y="3975100"/>
          <p14:tracePt t="72326" x="8324850" y="3968750"/>
          <p14:tracePt t="72343" x="8331200" y="3968750"/>
          <p14:tracePt t="72362" x="8343900" y="3968750"/>
          <p14:tracePt t="72393" x="8350250" y="3962400"/>
          <p14:tracePt t="72409" x="8350250" y="3956050"/>
          <p14:tracePt t="72426" x="8350250" y="3949700"/>
          <p14:tracePt t="72444" x="8350250" y="3943350"/>
          <p14:tracePt t="72459" x="8350250" y="3937000"/>
          <p14:tracePt t="72487" x="8350250" y="3930650"/>
          <p14:tracePt t="72501" x="8343900" y="3924300"/>
          <p14:tracePt t="72515" x="8337550" y="3917950"/>
          <p14:tracePt t="72531" x="8324850" y="3917950"/>
          <p14:tracePt t="72545" x="8318500" y="3911600"/>
          <p14:tracePt t="72560" x="8312150" y="3905250"/>
          <p14:tracePt t="72577" x="8293100" y="3898900"/>
          <p14:tracePt t="72593" x="8280400" y="3898900"/>
          <p14:tracePt t="72609" x="8280400" y="3892550"/>
          <p14:tracePt t="72626" x="8255000" y="3879850"/>
          <p14:tracePt t="72643" x="8235950" y="3873500"/>
          <p14:tracePt t="72661" x="8216900" y="3867150"/>
          <p14:tracePt t="72676" x="8204200" y="3867150"/>
          <p14:tracePt t="72693" x="8191500" y="3867150"/>
          <p14:tracePt t="72710" x="8178800" y="3867150"/>
          <p14:tracePt t="72731" x="8172450" y="3867150"/>
          <p14:tracePt t="72745" x="8159750" y="3867150"/>
          <p14:tracePt t="72759" x="8153400" y="3867150"/>
          <p14:tracePt t="72776" x="8147050" y="3867150"/>
          <p14:tracePt t="72793" x="8134350" y="3867150"/>
          <p14:tracePt t="72809" x="8108950" y="3867150"/>
          <p14:tracePt t="72829" x="8070850" y="3879850"/>
          <p14:tracePt t="72843" x="8045450" y="3879850"/>
          <p14:tracePt t="72859" x="8039100" y="3879850"/>
          <p14:tracePt t="72876" x="8013700" y="3892550"/>
          <p14:tracePt t="72893" x="7994650" y="3892550"/>
          <p14:tracePt t="72910" x="7988300" y="3898900"/>
          <p14:tracePt t="72926" x="7962900" y="3898900"/>
          <p14:tracePt t="72943" x="7950200" y="3905250"/>
          <p14:tracePt t="72959" x="7937500" y="3911600"/>
          <p14:tracePt t="72976" x="7912100" y="3917950"/>
          <p14:tracePt t="72995" x="7899400" y="3924300"/>
          <p14:tracePt t="73009" x="7874000" y="3937000"/>
          <p14:tracePt t="73028" x="7854950" y="3949700"/>
          <p14:tracePt t="73048" x="7816850" y="3962400"/>
          <p14:tracePt t="73059" x="7797800" y="3968750"/>
          <p14:tracePt t="73076" x="7785100" y="3981450"/>
          <p14:tracePt t="73093" x="7759700" y="3994150"/>
          <p14:tracePt t="73109" x="7740650" y="4006850"/>
          <p14:tracePt t="73127" x="7727950" y="4019550"/>
          <p14:tracePt t="73142" x="7715250" y="4025900"/>
          <p14:tracePt t="73159" x="7708900" y="4025900"/>
          <p14:tracePt t="73176" x="7696200" y="4038600"/>
          <p14:tracePt t="73193" x="7689850" y="4051300"/>
          <p14:tracePt t="73214" x="7683500" y="4051300"/>
          <p14:tracePt t="73226" x="7683500" y="4057650"/>
          <p14:tracePt t="73259" x="7683500" y="4070350"/>
          <p14:tracePt t="73277" x="7689850" y="4076700"/>
          <p14:tracePt t="73292" x="7689850" y="4083050"/>
          <p14:tracePt t="73311" x="7696200" y="4089400"/>
          <p14:tracePt t="73326" x="7702550" y="4089400"/>
          <p14:tracePt t="73342" x="7708900" y="4089400"/>
          <p14:tracePt t="73359" x="7721600" y="4089400"/>
          <p14:tracePt t="73376" x="7727950" y="4089400"/>
          <p14:tracePt t="73393" x="7734300" y="4089400"/>
          <p14:tracePt t="73409" x="7740650" y="4089400"/>
          <p14:tracePt t="73427" x="7759700" y="4089400"/>
          <p14:tracePt t="73443" x="7766050" y="4089400"/>
          <p14:tracePt t="73459" x="7778750" y="4083050"/>
          <p14:tracePt t="73476" x="7804150" y="4076700"/>
          <p14:tracePt t="73493" x="7816850" y="4070350"/>
          <p14:tracePt t="73511" x="7835900" y="4057650"/>
          <p14:tracePt t="73528" x="7854950" y="4051300"/>
          <p14:tracePt t="73544" x="7867650" y="4044950"/>
          <p14:tracePt t="73559" x="7893050" y="4032250"/>
          <p14:tracePt t="73576" x="7912100" y="4025900"/>
          <p14:tracePt t="73595" x="7937500" y="4006850"/>
          <p14:tracePt t="73609" x="7950200" y="4000500"/>
          <p14:tracePt t="73626" x="7969250" y="4000500"/>
          <p14:tracePt t="73642" x="7988300" y="3994150"/>
          <p14:tracePt t="73659" x="8001000" y="3981450"/>
          <p14:tracePt t="73678" x="8026400" y="3975100"/>
          <p14:tracePt t="73692" x="8032750" y="3962400"/>
          <p14:tracePt t="73709" x="8045450" y="3956050"/>
          <p14:tracePt t="73726" x="8058150" y="3943350"/>
          <p14:tracePt t="73742" x="8070850" y="3937000"/>
          <p14:tracePt t="73761" x="8077200" y="3937000"/>
          <p14:tracePt t="73764" x="8083550" y="3930650"/>
          <p14:tracePt t="73782" x="8096250" y="3917950"/>
          <p14:tracePt t="73792" x="8102600" y="3917950"/>
          <p14:tracePt t="73809" x="8108950" y="3911600"/>
          <p14:tracePt t="73826" x="8121650" y="3898900"/>
          <p14:tracePt t="73842" x="8134350" y="3886200"/>
          <p14:tracePt t="73859" x="8147050" y="3873500"/>
          <p14:tracePt t="73876" x="8153400" y="3867150"/>
          <p14:tracePt t="73894" x="8159750" y="3848100"/>
          <p14:tracePt t="73909" x="8166100" y="3848100"/>
          <p14:tracePt t="73926" x="8172450" y="3848100"/>
          <p14:tracePt t="73942" x="8178800" y="3835400"/>
          <p14:tracePt t="73959" x="8178800" y="3829050"/>
          <p14:tracePt t="73976" x="8178800" y="3822700"/>
          <p14:tracePt t="74061" x="8172450" y="3822700"/>
          <p14:tracePt t="74075" x="8166100" y="3822700"/>
          <p14:tracePt t="74093" x="8159750" y="3822700"/>
          <p14:tracePt t="74106" x="8153400" y="3822700"/>
          <p14:tracePt t="74140" x="8147050" y="3822700"/>
          <p14:tracePt t="74158" x="8140700" y="3822700"/>
          <p14:tracePt t="74169" x="8134350" y="3822700"/>
          <p14:tracePt t="74180" x="8121650" y="3822700"/>
          <p14:tracePt t="74192" x="8115300" y="3822700"/>
          <p14:tracePt t="74209" x="8108950" y="3822700"/>
          <p14:tracePt t="74231" x="8089900" y="3822700"/>
          <p14:tracePt t="74242" x="8083550" y="3822700"/>
          <p14:tracePt t="74259" x="8077200" y="3822700"/>
          <p14:tracePt t="74284" x="8070850" y="3822700"/>
          <p14:tracePt t="74298" x="8064500" y="3822700"/>
          <p14:tracePt t="74315" x="8058150" y="3822700"/>
          <p14:tracePt t="74332" x="8051800" y="3822700"/>
          <p14:tracePt t="74344" x="8045450" y="3829050"/>
          <p14:tracePt t="74359" x="8039100" y="3835400"/>
          <p14:tracePt t="74376" x="8039100" y="3841750"/>
          <p14:tracePt t="74392" x="8032750" y="3841750"/>
          <p14:tracePt t="74409" x="8026400" y="3848100"/>
          <p14:tracePt t="74425" x="8020050" y="3854450"/>
          <p14:tracePt t="74447" x="8007350" y="3860800"/>
          <p14:tracePt t="74459" x="8007350" y="3867150"/>
          <p14:tracePt t="74476" x="8001000" y="3873500"/>
          <p14:tracePt t="74492" x="7994650" y="3886200"/>
          <p14:tracePt t="74509" x="7994650" y="3892550"/>
          <p14:tracePt t="74527" x="7988300" y="3905250"/>
          <p14:tracePt t="74542" x="7988300" y="3911600"/>
          <p14:tracePt t="74559" x="7981950" y="3917950"/>
          <p14:tracePt t="74575" x="7981950" y="3930650"/>
          <p14:tracePt t="74592" x="7975600" y="3937000"/>
          <p14:tracePt t="74610" x="7975600" y="3943350"/>
          <p14:tracePt t="74625" x="7975600" y="3949700"/>
          <p14:tracePt t="74659" x="7975600" y="3956050"/>
          <p14:tracePt t="74675" x="7975600" y="3962400"/>
          <p14:tracePt t="74696" x="7988300" y="3968750"/>
          <p14:tracePt t="74709" x="7988300" y="3975100"/>
          <p14:tracePt t="74725" x="7994650" y="3981450"/>
          <p14:tracePt t="74743" x="8001000" y="3987800"/>
          <p14:tracePt t="74775" x="8007350" y="3987800"/>
          <p14:tracePt t="74792" x="8020050" y="3987800"/>
          <p14:tracePt t="74827" x="8032750" y="3987800"/>
          <p14:tracePt t="74842" x="8039100" y="3987800"/>
          <p14:tracePt t="74859" x="8045450" y="3987800"/>
          <p14:tracePt t="74876" x="8064500" y="3981450"/>
          <p14:tracePt t="74892" x="8070850" y="3975100"/>
          <p14:tracePt t="74911" x="8083550" y="3968750"/>
          <p14:tracePt t="74926" x="8096250" y="3962400"/>
          <p14:tracePt t="74942" x="8108950" y="3956050"/>
          <p14:tracePt t="74975" x="8115300" y="3949700"/>
          <p14:tracePt t="74995" x="8121650" y="3937000"/>
          <p14:tracePt t="75009" x="8128000" y="3937000"/>
          <p14:tracePt t="75025" x="8134350" y="3930650"/>
          <p14:tracePt t="75042" x="8140700" y="3917950"/>
          <p14:tracePt t="75059" x="8147050" y="3917950"/>
          <p14:tracePt t="75078" x="8147050" y="3911600"/>
          <p14:tracePt t="75092" x="8153400" y="3905250"/>
          <p14:tracePt t="75109" x="8153400" y="3898900"/>
          <p14:tracePt t="75128" x="8166100" y="3886200"/>
          <p14:tracePt t="75142" x="8172450" y="3886200"/>
          <p14:tracePt t="75159" x="8172450" y="3879850"/>
          <p14:tracePt t="75175" x="8172450" y="3867150"/>
          <p14:tracePt t="75192" x="8178800" y="3860800"/>
          <p14:tracePt t="75209" x="8178800" y="3854450"/>
          <p14:tracePt t="75225" x="8178800" y="3848100"/>
          <p14:tracePt t="75259" x="8178800" y="3841750"/>
          <p14:tracePt t="75275" x="8178800" y="3835400"/>
          <p14:tracePt t="75311" x="8178800" y="3829050"/>
          <p14:tracePt t="75342" x="8172450" y="3829050"/>
          <p14:tracePt t="75356" x="8166100" y="3829050"/>
          <p14:tracePt t="75378" x="8159750" y="3829050"/>
          <p14:tracePt t="75411" x="8159750" y="3822700"/>
          <p14:tracePt t="75449" x="8153400" y="3822700"/>
          <p14:tracePt t="75468" x="8153400" y="3816350"/>
          <p14:tracePt t="75488" x="8147050" y="3816350"/>
          <p14:tracePt t="75515" x="8140700" y="3816350"/>
          <p14:tracePt t="75523" x="8134350" y="3816350"/>
          <p14:tracePt t="75549" x="8128000" y="3816350"/>
          <p14:tracePt t="75558" x="8121650" y="3816350"/>
          <p14:tracePt t="75579" x="8115300" y="3816350"/>
          <p14:tracePt t="75614" x="8108950" y="3816350"/>
          <p14:tracePt t="75628" x="8102600" y="3816350"/>
          <p14:tracePt t="75641" x="8096250" y="3816350"/>
          <p14:tracePt t="75656" x="8089900" y="3816350"/>
          <p14:tracePt t="75677" x="8083550" y="3816350"/>
          <p14:tracePt t="75690" x="8077200" y="3816350"/>
          <p14:tracePt t="75725" x="8070850" y="3822700"/>
          <p14:tracePt t="75739" x="8064500" y="3822700"/>
          <p14:tracePt t="75750" x="8064500" y="3829050"/>
          <p14:tracePt t="75761" x="8058150" y="3829050"/>
          <p14:tracePt t="75777" x="8051800" y="3835400"/>
          <p14:tracePt t="75792" x="8045450" y="3841750"/>
          <p14:tracePt t="75809" x="8039100" y="3841750"/>
          <p14:tracePt t="75858" x="8039100" y="3848100"/>
          <p14:tracePt t="75892" x="8039100" y="3854450"/>
          <p14:tracePt t="75934" x="8039100" y="3860800"/>
          <p14:tracePt t="75989" x="8039100" y="3867150"/>
          <p14:tracePt t="76094" x="8045450" y="3867150"/>
          <p14:tracePt t="76163" x="8051800" y="3867150"/>
          <p14:tracePt t="76194" x="8051800" y="3860800"/>
          <p14:tracePt t="76229" x="8051800" y="3854450"/>
          <p14:tracePt t="76254" x="8051800" y="3848100"/>
          <p14:tracePt t="76393" x="8051800" y="3841750"/>
          <p14:tracePt t="76416" x="8051800" y="3835400"/>
          <p14:tracePt t="76428" x="8045450" y="3835400"/>
          <p14:tracePt t="76443" x="8039100" y="3829050"/>
          <p14:tracePt t="76471" x="8039100" y="3822700"/>
          <p14:tracePt t="76484" x="8032750" y="3822700"/>
          <p14:tracePt t="76498" x="8026400" y="3822700"/>
          <p14:tracePt t="76519" x="8020050" y="3822700"/>
          <p14:tracePt t="76533" x="8013700" y="3822700"/>
          <p14:tracePt t="76547" x="8007350" y="3822700"/>
          <p14:tracePt t="76568" x="8001000" y="3822700"/>
          <p14:tracePt t="76596" x="7994650" y="3822700"/>
          <p14:tracePt t="76616" x="7988300" y="3822700"/>
          <p14:tracePt t="76630" x="7981950" y="3822700"/>
          <p14:tracePt t="76641" x="7975600" y="3822700"/>
          <p14:tracePt t="76658" x="7969250" y="3822700"/>
          <p14:tracePt t="76675" x="7956550" y="3822700"/>
          <p14:tracePt t="76693" x="7937500" y="3829050"/>
          <p14:tracePt t="76708" x="7931150" y="3835400"/>
          <p14:tracePt t="76725" x="7931150" y="3841750"/>
          <p14:tracePt t="76741" x="7924800" y="3841750"/>
          <p14:tracePt t="76758" x="7918450" y="3848100"/>
          <p14:tracePt t="76765" x="7912100" y="3854450"/>
          <p14:tracePt t="76785" x="7905750" y="3860800"/>
          <p14:tracePt t="76797" x="7899400" y="3867150"/>
          <p14:tracePt t="76812" x="7893050" y="3873500"/>
          <p14:tracePt t="76827" x="7893050" y="3879850"/>
          <p14:tracePt t="76857" x="7893050" y="3886200"/>
          <p14:tracePt t="76867" x="7893050" y="3892550"/>
          <p14:tracePt t="76891" x="7893050" y="3898900"/>
          <p14:tracePt t="76905" x="7893050" y="3905250"/>
          <p14:tracePt t="76919" x="7893050" y="3911600"/>
          <p14:tracePt t="76950" x="7893050" y="3917950"/>
          <p14:tracePt t="76971" x="7893050" y="3924300"/>
          <p14:tracePt t="76985" x="7899400" y="3924300"/>
          <p14:tracePt t="76999" x="7899400" y="3930650"/>
          <p14:tracePt t="77045" x="7905750" y="3930650"/>
          <p14:tracePt t="77076" x="7912100" y="3930650"/>
          <p14:tracePt t="77140" x="7912100" y="3924300"/>
          <p14:tracePt t="77152" x="7912100" y="3917950"/>
          <p14:tracePt t="77190" x="7912100" y="3911600"/>
          <p14:tracePt t="77209" x="7912100" y="3905250"/>
          <p14:tracePt t="77236" x="7912100" y="3898900"/>
          <p14:tracePt t="77277" x="7912100" y="3892550"/>
          <p14:tracePt t="77298" x="7905750" y="3892550"/>
          <p14:tracePt t="77313" x="7899400" y="3886200"/>
          <p14:tracePt t="77327" x="7893050" y="3886200"/>
          <p14:tracePt t="77379" x="7886700" y="3886200"/>
          <p14:tracePt t="77406" x="7880350" y="3886200"/>
          <p14:tracePt t="77528" x="7880350" y="3892550"/>
          <p14:tracePt t="77584" x="7880350" y="3898900"/>
          <p14:tracePt t="77642" x="7880350" y="3905250"/>
          <p14:tracePt t="77685" x="7880350" y="3911600"/>
          <p14:tracePt t="77778" x="7880350" y="3917950"/>
          <p14:tracePt t="77786" x="7886700" y="3917950"/>
          <p14:tracePt t="77824" x="7893050" y="3917950"/>
          <p14:tracePt t="77834" x="7899400" y="3917950"/>
          <p14:tracePt t="77856" x="7905750" y="3917950"/>
          <p14:tracePt t="77873" x="7912100" y="3917950"/>
          <p14:tracePt t="77885" x="7918450" y="3917950"/>
          <p14:tracePt t="77898" x="7924800" y="3917950"/>
          <p14:tracePt t="77932" x="7931150" y="3917950"/>
          <p14:tracePt t="77953" x="7937500" y="3917950"/>
          <p14:tracePt t="77967" x="7943850" y="3917950"/>
          <p14:tracePt t="77977" x="7943850" y="3911600"/>
          <p14:tracePt t="77991" x="7950200" y="3905250"/>
          <p14:tracePt t="78008" x="7956550" y="3898900"/>
          <p14:tracePt t="78025" x="7962900" y="3892550"/>
          <p14:tracePt t="78041" x="7962900" y="3886200"/>
          <p14:tracePt t="78058" x="7969250" y="3886200"/>
          <p14:tracePt t="78074" x="7975600" y="3879850"/>
          <p14:tracePt t="78091" x="7975600" y="3873500"/>
          <p14:tracePt t="78114" x="7981950" y="3867150"/>
          <p14:tracePt t="78155" x="7981950" y="3860800"/>
          <p14:tracePt t="78183" x="7981950" y="3854450"/>
          <p14:tracePt t="78219" x="7981950" y="3848100"/>
          <p14:tracePt t="78329" x="7981950" y="3841750"/>
          <p14:tracePt t="78341" x="7975600" y="3841750"/>
          <p14:tracePt t="78352" x="7969250" y="3841750"/>
          <p14:tracePt t="78392" x="7962900" y="3841750"/>
          <p14:tracePt t="78412" x="7956550" y="3841750"/>
          <p14:tracePt t="78427" x="7950200" y="3841750"/>
          <p14:tracePt t="78441" x="7943850" y="3841750"/>
          <p14:tracePt t="78455" x="7937500" y="3841750"/>
          <p14:tracePt t="78479" x="7931150" y="3841750"/>
          <p14:tracePt t="78513" x="7924800" y="3841750"/>
          <p14:tracePt t="78528" x="7918450" y="3841750"/>
          <p14:tracePt t="78538" x="7912100" y="3841750"/>
          <p14:tracePt t="78567" x="7905750" y="3841750"/>
          <p14:tracePt t="78609" x="7899400" y="3841750"/>
          <p14:tracePt t="78637" x="7893050" y="3841750"/>
          <p14:tracePt t="78705" x="7893050" y="3848100"/>
          <p14:tracePt t="78762" x="7893050" y="3854450"/>
          <p14:tracePt t="78803" x="7886700" y="3854450"/>
          <p14:tracePt t="78880" x="7886700" y="3860800"/>
          <p14:tracePt t="78967" x="7880350" y="3860800"/>
          <p14:tracePt t="79019" x="7880350" y="3867150"/>
          <p14:tracePt t="79110" x="7886700" y="3867150"/>
          <p14:tracePt t="79144" x="7893050" y="3867150"/>
          <p14:tracePt t="79155" x="7893050" y="3860800"/>
          <p14:tracePt t="79162" x="7899400" y="3860800"/>
          <p14:tracePt t="79174" x="7905750" y="3854450"/>
          <p14:tracePt t="79194" x="7924800" y="3848100"/>
          <p14:tracePt t="79207" x="7931150" y="3848100"/>
          <p14:tracePt t="79224" x="7937500" y="3841750"/>
          <p14:tracePt t="79241" x="7956550" y="3829050"/>
          <p14:tracePt t="79257" x="7962900" y="3829050"/>
          <p14:tracePt t="79264" x="7969250" y="3822700"/>
          <p14:tracePt t="79274" x="7975600" y="3822700"/>
          <p14:tracePt t="79291" x="7994650" y="3822700"/>
          <p14:tracePt t="79308" x="8001000" y="3822700"/>
          <p14:tracePt t="79325" x="8013700" y="3816350"/>
          <p14:tracePt t="79341" x="8026400" y="3816350"/>
          <p14:tracePt t="79359" x="8032750" y="3816350"/>
          <p14:tracePt t="79376" x="8045450" y="3816350"/>
          <p14:tracePt t="79391" x="8051800" y="3816350"/>
          <p14:tracePt t="79410" x="8058150" y="3816350"/>
          <p14:tracePt t="79424" x="8064500" y="3816350"/>
          <p14:tracePt t="79442" x="8070850" y="3816350"/>
          <p14:tracePt t="79474" x="8077200" y="3816350"/>
          <p14:tracePt t="79490" x="8083550" y="3816350"/>
          <p14:tracePt t="79508" x="8089900" y="3816350"/>
          <p14:tracePt t="79526" x="8096250" y="3816350"/>
          <p14:tracePt t="79541" x="8108950" y="3816350"/>
          <p14:tracePt t="79557" x="8115300" y="3816350"/>
          <p14:tracePt t="79576" x="8153400" y="3816350"/>
          <p14:tracePt t="79592" x="8185150" y="3822700"/>
          <p14:tracePt t="79607" x="8210550" y="3829050"/>
          <p14:tracePt t="79627" x="8255000" y="3835400"/>
          <p14:tracePt t="79641" x="8274050" y="3835400"/>
          <p14:tracePt t="79659" x="8293100" y="3835400"/>
          <p14:tracePt t="79674" x="8312150" y="3835400"/>
          <p14:tracePt t="79691" x="8324850" y="3835400"/>
          <p14:tracePt t="79707" x="8343900" y="3841750"/>
          <p14:tracePt t="79724" x="8356600" y="3841750"/>
          <p14:tracePt t="79742" x="8375650" y="3848100"/>
          <p14:tracePt t="79757" x="8394700" y="3854450"/>
          <p14:tracePt t="79765" x="8407400" y="3854450"/>
          <p14:tracePt t="79779" x="8426450" y="3860800"/>
          <p14:tracePt t="79791" x="8451850" y="3867150"/>
          <p14:tracePt t="79807" x="8464550" y="3867150"/>
          <p14:tracePt t="79827" x="8502650" y="3873500"/>
          <p14:tracePt t="79840" x="8521700" y="3879850"/>
          <p14:tracePt t="79857" x="8547100" y="3879850"/>
          <p14:tracePt t="79876" x="8566150" y="3892550"/>
          <p14:tracePt t="79891" x="8578850" y="3892550"/>
          <p14:tracePt t="79910" x="8591550" y="3892550"/>
          <p14:tracePt t="79924" x="8604250" y="3892550"/>
          <p14:tracePt t="79941" x="8610600" y="3892550"/>
          <p14:tracePt t="79957" x="8616950" y="3892550"/>
          <p14:tracePt t="79974" x="8623300" y="3892550"/>
          <p14:tracePt t="80077" x="8616950" y="3892550"/>
          <p14:tracePt t="80097" x="8610600" y="3892550"/>
          <p14:tracePt t="80371" x="8674100" y="3892550"/>
          <p14:tracePt t="80380" x="8801100" y="3892550"/>
          <p14:tracePt t="80390" x="9017000" y="3892550"/>
          <p14:tracePt t="80407" x="9182100" y="3892550"/>
          <p14:tracePt t="80424" x="9372600" y="3892550"/>
          <p14:tracePt t="80440" x="9442450" y="3892550"/>
          <p14:tracePt t="80457" x="9480550" y="3892550"/>
          <p14:tracePt t="80474" x="9537700" y="3892550"/>
          <p14:tracePt t="80490" x="9563100" y="3892550"/>
          <p14:tracePt t="80507" x="9594850" y="3898900"/>
          <p14:tracePt t="80523" x="9601200" y="3898900"/>
          <p14:tracePt t="80540" x="9613900" y="3898900"/>
          <p14:tracePt t="80557" x="9620250" y="3898900"/>
          <p14:tracePt t="80573" x="9626600" y="3905250"/>
          <p14:tracePt t="80591" x="9632950" y="3905250"/>
          <p14:tracePt t="80621" x="9639300" y="3911600"/>
          <p14:tracePt t="80675" x="9645650" y="3911600"/>
          <p14:tracePt t="80689" x="9652000" y="3917950"/>
          <p14:tracePt t="80703" x="9658350" y="3917950"/>
          <p14:tracePt t="80712" x="9664700" y="3917950"/>
          <p14:tracePt t="80729" x="9683750" y="3924300"/>
          <p14:tracePt t="80745" x="9759950" y="3949700"/>
          <p14:tracePt t="80760" x="9817100" y="3962400"/>
          <p14:tracePt t="80776" x="9867900" y="3975100"/>
          <p14:tracePt t="80791" x="9918700" y="3994150"/>
          <p14:tracePt t="80807" x="10020300" y="4025900"/>
          <p14:tracePt t="80823" x="10077450" y="4038600"/>
          <p14:tracePt t="80841" x="10128250" y="4057650"/>
          <p14:tracePt t="80857" x="10210800" y="4083050"/>
          <p14:tracePt t="80877" x="10229850" y="4089400"/>
          <p14:tracePt t="80894" x="10242550" y="4089400"/>
          <p14:tracePt t="80923" x="10248900" y="4089400"/>
          <p14:tracePt t="80940" x="10261600" y="4089400"/>
          <p14:tracePt t="80973" x="10267950" y="4089400"/>
          <p14:tracePt t="81086" x="10274300" y="4089400"/>
          <p14:tracePt t="81129" x="10274300" y="4083050"/>
          <p14:tracePt t="81145" x="10280650" y="4076700"/>
          <p14:tracePt t="81160" x="10280650" y="4070350"/>
          <p14:tracePt t="81177" x="10280650" y="4064000"/>
          <p14:tracePt t="81207" x="10287000" y="4057650"/>
          <p14:tracePt t="81223" x="10287000" y="4051300"/>
          <p14:tracePt t="81243" x="10287000" y="4032250"/>
          <p14:tracePt t="81260" x="10287000" y="4025900"/>
          <p14:tracePt t="81275" x="10287000" y="4013200"/>
          <p14:tracePt t="81290" x="10287000" y="4000500"/>
          <p14:tracePt t="81307" x="10280650" y="3994150"/>
          <p14:tracePt t="81323" x="10274300" y="3987800"/>
          <p14:tracePt t="81340" x="10261600" y="3981450"/>
          <p14:tracePt t="81357" x="10248900" y="3975100"/>
          <p14:tracePt t="81374" x="10236200" y="3968750"/>
          <p14:tracePt t="81390" x="10229850" y="3962400"/>
          <p14:tracePt t="81407" x="10204450" y="3956050"/>
          <p14:tracePt t="81423" x="10198100" y="3949700"/>
          <p14:tracePt t="81441" x="10179050" y="3949700"/>
          <p14:tracePt t="81457" x="10166350" y="3949700"/>
          <p14:tracePt t="81473" x="10160000" y="3949700"/>
          <p14:tracePt t="81490" x="10147300" y="3949700"/>
          <p14:tracePt t="81507" x="10134600" y="3949700"/>
          <p14:tracePt t="81528" x="10128250" y="3956050"/>
          <p14:tracePt t="81543" x="10121900" y="3962400"/>
          <p14:tracePt t="81560" x="10121900" y="3975100"/>
          <p14:tracePt t="81578" x="10121900" y="3981450"/>
          <p14:tracePt t="81594" x="10121900" y="3994150"/>
          <p14:tracePt t="81609" x="10121900" y="4006850"/>
          <p14:tracePt t="81627" x="10121900" y="4019550"/>
          <p14:tracePt t="81643" x="10121900" y="4025900"/>
          <p14:tracePt t="81656" x="10121900" y="4038600"/>
          <p14:tracePt t="81673" x="10121900" y="4044950"/>
          <p14:tracePt t="81708" x="10128250" y="4057650"/>
          <p14:tracePt t="81740" x="10134600" y="4064000"/>
          <p14:tracePt t="81761" x="10147300" y="4070350"/>
          <p14:tracePt t="81781" x="10153650" y="4076700"/>
          <p14:tracePt t="81797" x="10153650" y="4089400"/>
          <p14:tracePt t="81813" x="10160000" y="4095750"/>
          <p14:tracePt t="81829" x="10172700" y="4108450"/>
          <p14:tracePt t="81845" x="10191750" y="4127500"/>
          <p14:tracePt t="81860" x="10198100" y="4140200"/>
          <p14:tracePt t="81874" x="10204450" y="4146550"/>
          <p14:tracePt t="81890" x="10217150" y="4152900"/>
          <p14:tracePt t="81907" x="10229850" y="4159250"/>
          <p14:tracePt t="81940" x="10236200" y="4159250"/>
          <p14:tracePt t="81956" x="10242550" y="4159250"/>
          <p14:tracePt t="81973" x="10248900" y="4159250"/>
          <p14:tracePt t="81990" x="10255250" y="4159250"/>
          <p14:tracePt t="82006" x="10261600" y="4159250"/>
          <p14:tracePt t="82023" x="10267950" y="4152900"/>
          <p14:tracePt t="82044" x="10267950" y="4146550"/>
          <p14:tracePt t="82061" x="10280650" y="4146550"/>
          <p14:tracePt t="82076" x="10280650" y="4140200"/>
          <p14:tracePt t="82090" x="10287000" y="4133850"/>
          <p14:tracePt t="82106" x="10293350" y="4127500"/>
          <p14:tracePt t="82124" x="10299700" y="4121150"/>
          <p14:tracePt t="82145" x="10306050" y="4108450"/>
          <p14:tracePt t="82173" x="10312400" y="4108450"/>
          <p14:tracePt t="82190" x="10312400" y="4102100"/>
          <p14:tracePt t="82209" x="10312400" y="4095750"/>
          <p14:tracePt t="82223" x="10312400" y="4089400"/>
          <p14:tracePt t="82240" x="10312400" y="4083050"/>
          <p14:tracePt t="82256" x="10312400" y="4070350"/>
          <p14:tracePt t="82305" x="10312400" y="4064000"/>
          <p14:tracePt t="82326" x="10306050" y="4064000"/>
          <p14:tracePt t="82347" x="10299700" y="4064000"/>
          <p14:tracePt t="82360" x="10293350" y="4057650"/>
          <p14:tracePt t="82374" x="10287000" y="4057650"/>
          <p14:tracePt t="82396" x="10274300" y="4057650"/>
          <p14:tracePt t="82413" x="10261600" y="4057650"/>
          <p14:tracePt t="82430" x="10248900" y="4057650"/>
          <p14:tracePt t="82447" x="10236200" y="4057650"/>
          <p14:tracePt t="82466" x="10223500" y="4057650"/>
          <p14:tracePt t="82480" x="10217150" y="4057650"/>
          <p14:tracePt t="82494" x="10204450" y="4057650"/>
          <p14:tracePt t="82523" x="10198100" y="4057650"/>
          <p14:tracePt t="82541" x="10191750" y="4057650"/>
          <p14:tracePt t="82556" x="10185400" y="4064000"/>
          <p14:tracePt t="82576" x="10179050" y="4064000"/>
          <p14:tracePt t="82591" x="10172700" y="4070350"/>
          <p14:tracePt t="82606" x="10166350" y="4070350"/>
          <p14:tracePt t="82640" x="10166350" y="4076700"/>
          <p14:tracePt t="82670" x="10166350" y="4083050"/>
          <p14:tracePt t="82855" x="10166350" y="4076700"/>
          <p14:tracePt t="82886" x="10166350" y="4070350"/>
          <p14:tracePt t="82899" x="10172700" y="4070350"/>
          <p14:tracePt t="82915" x="10179050" y="4070350"/>
          <p14:tracePt t="82949" x="10179050" y="4064000"/>
          <p14:tracePt t="82998" x="10185400" y="4064000"/>
          <p14:tracePt t="83143" x="10185400" y="4070350"/>
          <p14:tracePt t="83156" x="10185400" y="4076700"/>
          <p14:tracePt t="83172" x="10185400" y="4083050"/>
          <p14:tracePt t="83190" x="10185400" y="4089400"/>
          <p14:tracePt t="83206" x="10185400" y="4095750"/>
          <p14:tracePt t="83225" x="10172700" y="4102100"/>
          <p14:tracePt t="83240" x="10166350" y="4102100"/>
          <p14:tracePt t="83277" x="10166350" y="4108450"/>
          <p14:tracePt t="83294" x="10160000" y="4108450"/>
          <p14:tracePt t="83338" x="10153650" y="4108450"/>
          <p14:tracePt t="83363" x="10147300" y="4108450"/>
          <p14:tracePt t="83387" x="10140950" y="4108450"/>
          <p14:tracePt t="83405" x="10134600" y="4108450"/>
          <p14:tracePt t="83441" x="10128250" y="4108450"/>
          <p14:tracePt t="83475" x="10121900" y="4108450"/>
          <p14:tracePt t="83513" x="10115550" y="4108450"/>
          <p14:tracePt t="83529" x="10109200" y="4108450"/>
          <p14:tracePt t="83643" x="10102850" y="4108450"/>
          <p14:tracePt t="83799" x="10109200" y="4108450"/>
          <p14:tracePt t="83811" x="10115550" y="4108450"/>
          <p14:tracePt t="83830" x="10121900" y="4108450"/>
          <p14:tracePt t="83858" x="10128250" y="4108450"/>
          <p14:tracePt t="83879" x="10134600" y="4108450"/>
          <p14:tracePt t="83893" x="10140950" y="4108450"/>
          <p14:tracePt t="83908" x="10147300" y="4108450"/>
          <p14:tracePt t="83928" x="10153650" y="4108450"/>
          <p14:tracePt t="83943" x="10160000" y="4108450"/>
          <p14:tracePt t="83969" x="10166350" y="4108450"/>
          <p14:tracePt t="83983" x="10172700" y="4108450"/>
          <p14:tracePt t="84000" x="10179050" y="4108450"/>
          <p14:tracePt t="84018" x="10185400" y="4108450"/>
          <p14:tracePt t="84033" x="10191750" y="4108450"/>
          <p14:tracePt t="84051" x="10198100" y="4108450"/>
          <p14:tracePt t="84091" x="10198100" y="4102100"/>
          <p14:tracePt t="84137" x="10198100" y="4095750"/>
          <p14:tracePt t="84229" x="10191750" y="4089400"/>
          <p14:tracePt t="84242" x="10185400" y="4089400"/>
          <p14:tracePt t="84264" x="10179050" y="4089400"/>
          <p14:tracePt t="84280" x="10172700" y="4089400"/>
          <p14:tracePt t="84293" x="10166350" y="4089400"/>
          <p14:tracePt t="84326" x="10160000" y="4089400"/>
          <p14:tracePt t="84345" x="10153650" y="4089400"/>
          <p14:tracePt t="84358" x="10147300" y="4089400"/>
          <p14:tracePt t="84377" x="10140950" y="4089400"/>
          <p14:tracePt t="84390" x="10134600" y="4089400"/>
          <p14:tracePt t="84418" x="10128250" y="4089400"/>
          <p14:tracePt t="84467" x="10121900" y="4089400"/>
          <p14:tracePt t="84495" x="10115550" y="4089400"/>
          <p14:tracePt t="84543" x="10109200" y="4089400"/>
          <p14:tracePt t="84583" x="10102850" y="4089400"/>
          <p14:tracePt t="84620" x="10096500" y="4089400"/>
          <p14:tracePt t="84742" x="10090150" y="4089400"/>
          <p14:tracePt t="85257" x="10096500" y="4089400"/>
          <p14:tracePt t="85299" x="10102850" y="4089400"/>
          <p14:tracePt t="85314" x="10109200" y="4089400"/>
          <p14:tracePt t="85327" x="10115550" y="4089400"/>
          <p14:tracePt t="85348" x="10121900" y="4089400"/>
          <p14:tracePt t="85380" x="10128250" y="4089400"/>
          <p14:tracePt t="85392" x="10128250" y="4083050"/>
          <p14:tracePt t="85407" x="10134600" y="4083050"/>
          <p14:tracePt t="85426" x="10140950" y="4076700"/>
          <p14:tracePt t="85455" x="10140950" y="4070350"/>
          <p14:tracePt t="85522" x="10134600" y="4070350"/>
          <p14:tracePt t="85546" x="10128250" y="4070350"/>
          <p14:tracePt t="85574" x="10121900" y="4070350"/>
          <p14:tracePt t="85599" x="10115550" y="4070350"/>
          <p14:tracePt t="85614" x="10109200" y="4070350"/>
          <p14:tracePt t="85630" x="10102850" y="4070350"/>
          <p14:tracePt t="85654" x="10096500" y="4070350"/>
          <p14:tracePt t="85671" x="10090150" y="4070350"/>
          <p14:tracePt t="86127" x="10083800" y="4070350"/>
          <p14:tracePt t="86155" x="10077450" y="4070350"/>
          <p14:tracePt t="86190" x="10071100" y="4070350"/>
          <p14:tracePt t="86205" x="10064750" y="4070350"/>
          <p14:tracePt t="86232" x="10058400" y="4070350"/>
          <p14:tracePt t="86253" x="10052050" y="4070350"/>
          <p14:tracePt t="86340" x="10045700" y="4070350"/>
          <p14:tracePt t="86770" x="10039350" y="4070350"/>
          <p14:tracePt t="86797" x="10033000" y="4070350"/>
          <p14:tracePt t="86842" x="10026650" y="4070350"/>
          <p14:tracePt t="87068" x="10033000" y="4070350"/>
          <p14:tracePt t="87081" x="10039350" y="4070350"/>
          <p14:tracePt t="87097" x="10045700" y="4070350"/>
          <p14:tracePt t="87134" x="10052050" y="4070350"/>
          <p14:tracePt t="87147" x="10058400" y="4070350"/>
          <p14:tracePt t="87168" x="10064750" y="4070350"/>
          <p14:tracePt t="87183" x="10071100" y="4070350"/>
          <p14:tracePt t="87197" x="10077450" y="4070350"/>
          <p14:tracePt t="87210" x="10083800" y="4070350"/>
          <p14:tracePt t="87242" x="10090150" y="4070350"/>
          <p14:tracePt t="87258" x="10096500" y="4070350"/>
          <p14:tracePt t="87284" x="10102850" y="4070350"/>
          <p14:tracePt t="87312" x="10109200" y="4070350"/>
          <p14:tracePt t="87332" x="10109200" y="4076700"/>
          <p14:tracePt t="87346" x="10115550" y="4076700"/>
          <p14:tracePt t="87395" x="10121900" y="4076700"/>
          <p14:tracePt t="87694" x="10115550" y="4076700"/>
          <p14:tracePt t="87709" x="10102850" y="4076700"/>
          <p14:tracePt t="87724" x="10090150" y="4076700"/>
          <p14:tracePt t="87755" x="10077450" y="4076700"/>
          <p14:tracePt t="87771" x="10064750" y="4076700"/>
          <p14:tracePt t="87780" x="10058400" y="4076700"/>
          <p14:tracePt t="87800" x="10052050" y="4076700"/>
          <p14:tracePt t="87814" x="10052050" y="4070350"/>
          <p14:tracePt t="87834" x="10045700" y="4070350"/>
          <p14:tracePt t="87848" x="10039350" y="4070350"/>
          <p14:tracePt t="87862" x="10033000" y="4070350"/>
          <p14:tracePt t="87876" x="10026650" y="4070350"/>
          <p14:tracePt t="88002" x="10020300" y="4070350"/>
          <p14:tracePt t="88091" x="10020300" y="4076700"/>
          <p14:tracePt t="88127" x="10020300" y="4083050"/>
          <p14:tracePt t="88161" x="10020300" y="4089400"/>
          <p14:tracePt t="88185" x="10026650" y="4089400"/>
          <p14:tracePt t="88199" x="10026650" y="4095750"/>
          <p14:tracePt t="88216" x="10033000" y="4095750"/>
          <p14:tracePt t="88229" x="10039350" y="4095750"/>
          <p14:tracePt t="88244" x="10045700" y="4102100"/>
          <p14:tracePt t="88297" x="10052050" y="4102100"/>
          <p14:tracePt t="88313" x="10058400" y="4102100"/>
          <p14:tracePt t="88329" x="10064750" y="4102100"/>
          <p14:tracePt t="88349" x="10071100" y="4102100"/>
          <p14:tracePt t="88364" x="10077450" y="4102100"/>
          <p14:tracePt t="88385" x="10083800" y="4102100"/>
          <p14:tracePt t="88425" x="10090150" y="4102100"/>
          <p14:tracePt t="88439" x="10096500" y="4102100"/>
          <p14:tracePt t="88454" x="10102850" y="4102100"/>
          <p14:tracePt t="88471" x="10109200" y="4102100"/>
          <p14:tracePt t="88503" x="10115550" y="4102100"/>
          <p14:tracePt t="88538" x="10115550" y="4095750"/>
          <p14:tracePt t="88551" x="10121900" y="4095750"/>
          <p14:tracePt t="88606" x="10121900" y="4089400"/>
          <p14:tracePt t="88858" x="10115550" y="4089400"/>
          <p14:tracePt t="88877" x="10109200" y="4089400"/>
          <p14:tracePt t="88892" x="10102850" y="4089400"/>
          <p14:tracePt t="88913" x="10096500" y="4089400"/>
          <p14:tracePt t="88928" x="10090150" y="4089400"/>
          <p14:tracePt t="88954" x="10083800" y="4089400"/>
          <p14:tracePt t="88976" x="10077450" y="4089400"/>
          <p14:tracePt t="89004" x="10071100" y="4089400"/>
          <p14:tracePt t="89028" x="10064750" y="4089400"/>
          <p14:tracePt t="89062" x="10058400" y="4089400"/>
          <p14:tracePt t="89080" x="10052050" y="4089400"/>
          <p14:tracePt t="89187" x="10052050" y="4095750"/>
          <p14:tracePt t="89220" x="10052050" y="4102100"/>
          <p14:tracePt t="89352" x="10058400" y="4102100"/>
          <p14:tracePt t="89367" x="10064750" y="4102100"/>
          <p14:tracePt t="89390" x="10071100" y="4102100"/>
          <p14:tracePt t="89404" x="10077450" y="4102100"/>
          <p14:tracePt t="89424" x="10083800" y="4102100"/>
          <p14:tracePt t="89449" x="10090150" y="4102100"/>
          <p14:tracePt t="89466" x="10096500" y="4102100"/>
          <p14:tracePt t="89484" x="10102850" y="4102100"/>
          <p14:tracePt t="89591" x="10096500" y="4102100"/>
          <p14:tracePt t="89606" x="10090150" y="4102100"/>
          <p14:tracePt t="89637" x="10083800" y="4102100"/>
          <p14:tracePt t="89658" x="10077450" y="4102100"/>
          <p14:tracePt t="89674" x="10071100" y="4102100"/>
          <p14:tracePt t="89693" x="10064750" y="4102100"/>
          <p14:tracePt t="89708" x="10058400" y="4102100"/>
          <p14:tracePt t="89721" x="10052050" y="4102100"/>
          <p14:tracePt t="89756" x="10045700" y="4102100"/>
          <p14:tracePt t="89771" x="10039350" y="4102100"/>
          <p14:tracePt t="89793" x="10033000" y="4102100"/>
          <p14:tracePt t="89807" x="10026650" y="4102100"/>
          <p14:tracePt t="89825" x="10020300" y="4102100"/>
          <p14:tracePt t="89839" x="10013950" y="4102100"/>
          <p14:tracePt t="89859" x="10007600" y="4102100"/>
          <p14:tracePt t="89877" x="10001250" y="4102100"/>
          <p14:tracePt t="89895" x="9994900" y="4102100"/>
          <p14:tracePt t="89909" x="9988550" y="4102100"/>
          <p14:tracePt t="89923" x="9982200" y="4102100"/>
          <p14:tracePt t="90294" x="9988550" y="4102100"/>
          <p14:tracePt t="90396" x="9994900" y="4102100"/>
          <p14:tracePt t="90447" x="10001250" y="4102100"/>
          <p14:tracePt t="90482" x="10007600" y="4102100"/>
          <p14:tracePt t="90530" x="10013950" y="4102100"/>
          <p14:tracePt t="90583" x="10020300" y="4102100"/>
          <p14:tracePt t="90606" x="10026650" y="4102100"/>
          <p14:tracePt t="90632" x="10033000" y="4102100"/>
          <p14:tracePt t="90654" x="10039350" y="4102100"/>
          <p14:tracePt t="90670" x="10045700" y="4102100"/>
          <p14:tracePt t="90702" x="10052050" y="4102100"/>
          <p14:tracePt t="90719" x="10058400" y="4102100"/>
          <p14:tracePt t="90809" x="10064750" y="4102100"/>
          <p14:tracePt t="90920" x="10058400" y="4102100"/>
          <p14:tracePt t="90934" x="10052050" y="4102100"/>
          <p14:tracePt t="90967" x="10045700" y="4102100"/>
          <p14:tracePt t="90981" x="10039350" y="4102100"/>
          <p14:tracePt t="90998" x="10033000" y="4102100"/>
          <p14:tracePt t="91012" x="10026650" y="4102100"/>
          <p14:tracePt t="91029" x="10020300" y="4102100"/>
          <p14:tracePt t="91042" x="10013950" y="4102100"/>
          <p14:tracePt t="91060" x="10007600" y="4102100"/>
          <p14:tracePt t="91078" x="9994900" y="4102100"/>
          <p14:tracePt t="91092" x="9988550" y="4102100"/>
          <p14:tracePt t="91106" x="9982200" y="4102100"/>
          <p14:tracePt t="91120" x="9975850" y="4102100"/>
          <p14:tracePt t="91141" x="9963150" y="4102100"/>
          <p14:tracePt t="91155" x="9950450" y="4102100"/>
          <p14:tracePt t="91170" x="9944100" y="4102100"/>
          <p14:tracePt t="91190" x="9931400" y="4108450"/>
          <p14:tracePt t="91205" x="9918700" y="4114800"/>
          <p14:tracePt t="91220" x="9912350" y="4121150"/>
          <p14:tracePt t="91237" x="9906000" y="4121150"/>
          <p14:tracePt t="91328" x="9912350" y="4121150"/>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Welding </a:t>
            </a:r>
            <a:r>
              <a:rPr lang="en-US" dirty="0" smtClean="0"/>
              <a:t>Defects</a:t>
            </a:r>
            <a:endParaRPr lang="en-US" dirty="0"/>
          </a:p>
        </p:txBody>
      </p:sp>
      <p:sp>
        <p:nvSpPr>
          <p:cNvPr id="8" name="Content Placeholder 7"/>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In all steel fabrication, weldments shall be thoroughly inspected to ensure that it does not contain slag, porosity, laps, or other welding defects that disturb the flow leading to accelerated corrosion. </a:t>
            </a:r>
          </a:p>
        </p:txBody>
      </p:sp>
      <p:sp>
        <p:nvSpPr>
          <p:cNvPr id="10" name="Footer Placeholder 9">
            <a:extLst>
              <a:ext uri="{FF2B5EF4-FFF2-40B4-BE49-F238E27FC236}">
                <a16:creationId xmlns:a16="http://schemas.microsoft.com/office/drawing/2014/main" id="{FB0BD5EA-5EAD-4576-9C5A-016D22049B90}"/>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3" name="Slide Number Placeholder 2">
            <a:extLst>
              <a:ext uri="{FF2B5EF4-FFF2-40B4-BE49-F238E27FC236}">
                <a16:creationId xmlns:a16="http://schemas.microsoft.com/office/drawing/2014/main" id="{B560FFD8-ED6E-443F-BFB7-755CDF11BB77}"/>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9" name="Picture 8" descr="C:\Users\57460\AppData\Local\Microsoft\Windows\INetCache\Content.Word\IMG_6985.JPG"/>
          <p:cNvPicPr>
            <a:picLocks noChangeAspect="1"/>
          </p:cNvPicPr>
          <p:nvPr/>
        </p:nvPicPr>
        <p:blipFill rotWithShape="1">
          <a:blip r:embed="rId3" cstate="screen">
            <a:extLst>
              <a:ext uri="{28A0092B-C50C-407E-A947-70E740481C1C}">
                <a14:useLocalDpi xmlns:a14="http://schemas.microsoft.com/office/drawing/2010/main"/>
              </a:ext>
            </a:extLst>
          </a:blip>
          <a:srcRect r="15935" b="6947"/>
          <a:stretch/>
        </p:blipFill>
        <p:spPr bwMode="auto">
          <a:xfrm>
            <a:off x="782417" y="3070074"/>
            <a:ext cx="2300043" cy="1910443"/>
          </a:xfrm>
          <a:prstGeom prst="rect">
            <a:avLst/>
          </a:prstGeom>
          <a:noFill/>
          <a:ln>
            <a:noFill/>
          </a:ln>
        </p:spPr>
      </p:pic>
      <p:pic>
        <p:nvPicPr>
          <p:cNvPr id="12" name="Picture 11"/>
          <p:cNvPicPr>
            <a:picLocks noChangeAspect="1"/>
          </p:cNvPicPr>
          <p:nvPr/>
        </p:nvPicPr>
        <p:blipFill rotWithShape="1">
          <a:blip r:embed="rId4"/>
          <a:srcRect l="13172" t="13162" r="19614" b="21646"/>
          <a:stretch/>
        </p:blipFill>
        <p:spPr>
          <a:xfrm rot="5400000">
            <a:off x="3800278" y="2794128"/>
            <a:ext cx="1910441" cy="2467939"/>
          </a:xfrm>
          <a:prstGeom prst="rect">
            <a:avLst/>
          </a:prstGeom>
          <a:ln>
            <a:noFill/>
          </a:ln>
          <a:effectLst/>
        </p:spPr>
      </p:pic>
      <p:pic>
        <p:nvPicPr>
          <p:cNvPr id="7" name="Picture 6"/>
          <p:cNvPicPr>
            <a:picLocks noChangeAspect="1"/>
          </p:cNvPicPr>
          <p:nvPr/>
        </p:nvPicPr>
        <p:blipFill>
          <a:blip r:embed="rId5"/>
          <a:stretch>
            <a:fillRect/>
          </a:stretch>
        </p:blipFill>
        <p:spPr>
          <a:xfrm>
            <a:off x="6132910" y="3043030"/>
            <a:ext cx="2707481" cy="1964531"/>
          </a:xfrm>
          <a:prstGeom prst="rect">
            <a:avLst/>
          </a:prstGeom>
        </p:spPr>
      </p:pic>
    </p:spTree>
    <p:extLst>
      <p:ext uri="{BB962C8B-B14F-4D97-AF65-F5344CB8AC3E}">
        <p14:creationId xmlns:p14="http://schemas.microsoft.com/office/powerpoint/2010/main" val="313881178"/>
      </p:ext>
    </p:extLst>
  </p:cSld>
  <p:clrMapOvr>
    <a:masterClrMapping/>
  </p:clrMapOvr>
  <mc:AlternateContent xmlns:mc="http://schemas.openxmlformats.org/markup-compatibility/2006" xmlns:p14="http://schemas.microsoft.com/office/powerpoint/2010/main">
    <mc:Choice Requires="p14">
      <p:transition spd="slow" p14:dur="2000" advTm="39815"/>
    </mc:Choice>
    <mc:Fallback xmlns="">
      <p:transition spd="slow" advTm="39815"/>
    </mc:Fallback>
  </mc:AlternateContent>
  <p:timing>
    <p:tnLst>
      <p:par>
        <p:cTn id="1" dur="indefinite" restart="never" nodeType="tmRoot"/>
      </p:par>
    </p:tnLst>
  </p:timing>
  <p:extLst mod="1">
    <p:ext uri="{3A86A75C-4F4B-4683-9AE1-C65F6400EC91}">
      <p14:laserTraceLst xmlns:p14="http://schemas.microsoft.com/office/powerpoint/2010/main">
        <p14:tracePtLst>
          <p14:tracePt t="4460" x="9893300" y="4121150"/>
          <p14:tracePt t="4469" x="9842500" y="4127500"/>
          <p14:tracePt t="4474" x="9779000" y="4140200"/>
          <p14:tracePt t="4491" x="9639300" y="4159250"/>
          <p14:tracePt t="4508" x="9429750" y="4165600"/>
          <p14:tracePt t="4524" x="9321800" y="4184650"/>
          <p14:tracePt t="4541" x="9258300" y="4184650"/>
          <p14:tracePt t="4558" x="9156700" y="4210050"/>
          <p14:tracePt t="4574" x="9086850" y="4216400"/>
          <p14:tracePt t="4594" x="9004300" y="4229100"/>
          <p14:tracePt t="4607" x="8953500" y="4235450"/>
          <p14:tracePt t="4624" x="8928100" y="4235450"/>
          <p14:tracePt t="4641" x="8883650" y="4248150"/>
          <p14:tracePt t="4658" x="8858250" y="4254500"/>
          <p14:tracePt t="4676" x="8826500" y="4260850"/>
          <p14:tracePt t="4691" x="8813800" y="4260850"/>
          <p14:tracePt t="4708" x="8807450" y="4260850"/>
          <p14:tracePt t="4724" x="8794750" y="4260850"/>
          <p14:tracePt t="4741" x="8782050" y="4260850"/>
          <p14:tracePt t="4759" x="8775700" y="4260850"/>
          <p14:tracePt t="4774" x="8769350" y="4260850"/>
          <p14:tracePt t="4791" x="8763000" y="4260850"/>
          <p14:tracePt t="4809" x="8756650" y="4260850"/>
          <p14:tracePt t="4824" x="8750300" y="4260850"/>
          <p14:tracePt t="4845" x="8743950" y="4260850"/>
          <p14:tracePt t="4857" x="8737600" y="4260850"/>
          <p14:tracePt t="4878" x="8737600" y="4254500"/>
          <p14:tracePt t="4895" x="8737600" y="4248150"/>
          <p14:tracePt t="4913" x="8737600" y="4241800"/>
          <p14:tracePt t="4928" x="8737600" y="4235450"/>
          <p14:tracePt t="4941" x="8743950" y="4229100"/>
          <p14:tracePt t="4957" x="8750300" y="4222750"/>
          <p14:tracePt t="4974" x="8756650" y="4210050"/>
          <p14:tracePt t="4991" x="8763000" y="4210050"/>
          <p14:tracePt t="5011" x="8769350" y="4197350"/>
          <p14:tracePt t="5024" x="8769350" y="4191000"/>
          <p14:tracePt t="5041" x="8775700" y="4191000"/>
          <p14:tracePt t="5061" x="8788400" y="4184650"/>
          <p14:tracePt t="5074" x="8788400" y="4178300"/>
          <p14:tracePt t="5091" x="8794750" y="4171950"/>
          <p14:tracePt t="5107" x="8807450" y="4171950"/>
          <p14:tracePt t="5143" x="8813800" y="4171950"/>
          <p14:tracePt t="5177" x="8820150" y="4171950"/>
          <p14:tracePt t="5296" x="8826500" y="4165600"/>
          <p14:tracePt t="7697" x="8832850" y="4165600"/>
          <p14:tracePt t="7781" x="8832850" y="4171950"/>
          <p14:tracePt t="8138" x="8832850" y="4178300"/>
          <p14:tracePt t="8177" x="8839200" y="4178300"/>
          <p14:tracePt t="8268" x="8839200" y="4184650"/>
          <p14:tracePt t="8375" x="8845550" y="4184650"/>
          <p14:tracePt t="8400" x="8851900" y="4184650"/>
          <p14:tracePt t="8414" x="8858250" y="4184650"/>
          <p14:tracePt t="8428" x="8864600" y="4184650"/>
          <p14:tracePt t="8463" x="8870950" y="4184650"/>
          <p14:tracePt t="8477" x="8877300" y="4184650"/>
          <p14:tracePt t="8485" x="8877300" y="4191000"/>
          <p14:tracePt t="8504" x="8883650" y="4197350"/>
          <p14:tracePt t="8514" x="8890000" y="4197350"/>
          <p14:tracePt t="8523" x="8896350" y="4203700"/>
          <p14:tracePt t="8540" x="8909050" y="4210050"/>
          <p14:tracePt t="8556" x="8915400" y="4216400"/>
          <p14:tracePt t="8573" x="8921750" y="4216400"/>
          <p14:tracePt t="8590" x="8940800" y="4222750"/>
          <p14:tracePt t="8609" x="8959850" y="4222750"/>
          <p14:tracePt t="8623" x="8966200" y="4229100"/>
          <p14:tracePt t="8640" x="8985250" y="4235450"/>
          <p14:tracePt t="8657" x="9017000" y="4241800"/>
          <p14:tracePt t="8674" x="9029700" y="4248150"/>
          <p14:tracePt t="8690" x="9042400" y="4254500"/>
          <p14:tracePt t="8706" x="9074150" y="4260850"/>
          <p14:tracePt t="8723" x="9086850" y="4260850"/>
          <p14:tracePt t="8729" x="9099550" y="4267200"/>
          <p14:tracePt t="8741" x="9118600" y="4267200"/>
          <p14:tracePt t="8756" x="9144000" y="4273550"/>
          <p14:tracePt t="8773" x="9163050" y="4273550"/>
          <p14:tracePt t="8790" x="9188450" y="4273550"/>
          <p14:tracePt t="8806" x="9213850" y="4279900"/>
          <p14:tracePt t="8825" x="9239250" y="4279900"/>
          <p14:tracePt t="8840" x="9251950" y="4279900"/>
          <p14:tracePt t="8856" x="9264650" y="4279900"/>
          <p14:tracePt t="8873" x="9283700" y="4279900"/>
          <p14:tracePt t="8890" x="9302750" y="4279900"/>
          <p14:tracePt t="8907" x="9328150" y="4279900"/>
          <p14:tracePt t="8924" x="9340850" y="4279900"/>
          <p14:tracePt t="8940" x="9378950" y="4279900"/>
          <p14:tracePt t="8956" x="9461500" y="4279900"/>
          <p14:tracePt t="8973" x="9512300" y="4279900"/>
          <p14:tracePt t="8993" x="9588500" y="4254500"/>
          <p14:tracePt t="9006" x="9620250" y="4248150"/>
          <p14:tracePt t="9023" x="9632950" y="4248150"/>
          <p14:tracePt t="9040" x="9645650" y="4235450"/>
          <p14:tracePt t="9056" x="9652000" y="4235450"/>
          <p14:tracePt t="9073" x="9658350" y="4235450"/>
          <p14:tracePt t="9089" x="9664700" y="4222750"/>
          <p14:tracePt t="9106" x="9671050" y="4222750"/>
          <p14:tracePt t="9123" x="9677400" y="4216400"/>
          <p14:tracePt t="9139" x="9683750" y="4210050"/>
          <p14:tracePt t="9156" x="9709150" y="4203700"/>
          <p14:tracePt t="9173" x="9779000" y="4165600"/>
          <p14:tracePt t="9189" x="9804400" y="4159250"/>
          <p14:tracePt t="9211" x="9810750" y="4152900"/>
          <p14:tracePt t="9223" x="9817100" y="4152900"/>
          <p14:tracePt t="9240" x="9823450" y="4146550"/>
          <p14:tracePt t="9273" x="9829800" y="4140200"/>
          <p14:tracePt t="9289" x="9836150" y="4133850"/>
          <p14:tracePt t="9306" x="9848850" y="4127500"/>
          <p14:tracePt t="9323" x="9906000" y="4102100"/>
          <p14:tracePt t="9339" x="9988550" y="4038600"/>
          <p14:tracePt t="9356" x="10007600" y="4025900"/>
          <p14:tracePt t="9378" x="10007600" y="4013200"/>
          <p14:tracePt t="9406" x="10007600" y="4006850"/>
          <p14:tracePt t="9423" x="10007600" y="3994150"/>
          <p14:tracePt t="9440" x="10007600" y="3962400"/>
          <p14:tracePt t="9461" x="10001250" y="3841750"/>
          <p14:tracePt t="9473" x="9975850" y="3797300"/>
          <p14:tracePt t="9489" x="9956800" y="3759200"/>
          <p14:tracePt t="9506" x="9925050" y="3721100"/>
          <p14:tracePt t="9523" x="9899650" y="3702050"/>
          <p14:tracePt t="9546" x="9861550" y="3676650"/>
          <p14:tracePt t="9556" x="9836150" y="3663950"/>
          <p14:tracePt t="9573" x="9817100" y="3657600"/>
          <p14:tracePt t="9589" x="9791700" y="3644900"/>
          <p14:tracePt t="9608" x="9759950" y="3632200"/>
          <p14:tracePt t="9623" x="9734550" y="3625850"/>
          <p14:tracePt t="9639" x="9683750" y="3613150"/>
          <p14:tracePt t="9656" x="9652000" y="3606800"/>
          <p14:tracePt t="9674" x="9582150" y="3600450"/>
          <p14:tracePt t="9689" x="9531350" y="3600450"/>
          <p14:tracePt t="9706" x="9474200" y="3600450"/>
          <p14:tracePt t="9723" x="9410700" y="3600450"/>
          <p14:tracePt t="9739" x="9391650" y="3600450"/>
          <p14:tracePt t="9757" x="9378950" y="3600450"/>
          <p14:tracePt t="9773" x="9372600" y="3606800"/>
          <p14:tracePt t="9789" x="9372600" y="3613150"/>
          <p14:tracePt t="9806" x="9359900" y="3613150"/>
          <p14:tracePt t="9823" x="9347200" y="3625850"/>
          <p14:tracePt t="9842" x="9309100" y="3657600"/>
          <p14:tracePt t="9858" x="9271000" y="3689350"/>
          <p14:tracePt t="9873" x="9226550" y="3708400"/>
          <p14:tracePt t="9889" x="9182100" y="3740150"/>
          <p14:tracePt t="9906" x="9163050" y="3765550"/>
          <p14:tracePt t="9925" x="9131300" y="3790950"/>
          <p14:tracePt t="9939" x="9099550" y="3816350"/>
          <p14:tracePt t="9956" x="9080500" y="3835400"/>
          <p14:tracePt t="9973" x="9048750" y="3860800"/>
          <p14:tracePt t="9989" x="9036050" y="3867150"/>
          <p14:tracePt t="10006" x="9017000" y="3879850"/>
          <p14:tracePt t="10023" x="9004300" y="3898900"/>
          <p14:tracePt t="10039" x="8997950" y="3911600"/>
          <p14:tracePt t="10056" x="8978900" y="3924300"/>
          <p14:tracePt t="10072" x="8972550" y="3937000"/>
          <p14:tracePt t="10089" x="8959850" y="3956050"/>
          <p14:tracePt t="10108" x="8947150" y="3975100"/>
          <p14:tracePt t="10123" x="8940800" y="3987800"/>
          <p14:tracePt t="10141" x="8928100" y="4013200"/>
          <p14:tracePt t="10156" x="8921750" y="4019550"/>
          <p14:tracePt t="10173" x="8915400" y="4032250"/>
          <p14:tracePt t="10189" x="8915400" y="4044950"/>
          <p14:tracePt t="10210" x="8915400" y="4051300"/>
          <p14:tracePt t="10225" x="8915400" y="4064000"/>
          <p14:tracePt t="10239" x="8909050" y="4076700"/>
          <p14:tracePt t="10256" x="8909050" y="4083050"/>
          <p14:tracePt t="10273" x="8909050" y="4095750"/>
          <p14:tracePt t="10289" x="8909050" y="4108450"/>
          <p14:tracePt t="10307" x="8909050" y="4114800"/>
          <p14:tracePt t="10323" x="8909050" y="4121150"/>
          <p14:tracePt t="10339" x="8909050" y="4127500"/>
          <p14:tracePt t="10360" x="8909050" y="4146550"/>
          <p14:tracePt t="10372" x="8909050" y="4152900"/>
          <p14:tracePt t="10390" x="8909050" y="4159250"/>
          <p14:tracePt t="10406" x="8909050" y="4171950"/>
          <p14:tracePt t="10422" x="8909050" y="4178300"/>
          <p14:tracePt t="10439" x="8909050" y="4184650"/>
          <p14:tracePt t="10456" x="8909050" y="4197350"/>
          <p14:tracePt t="10472" x="8909050" y="4203700"/>
          <p14:tracePt t="10489" x="8909050" y="4216400"/>
          <p14:tracePt t="10506" x="8909050" y="4235450"/>
          <p14:tracePt t="10524" x="8915400" y="4254500"/>
          <p14:tracePt t="10539" x="8921750" y="4267200"/>
          <p14:tracePt t="10556" x="8921750" y="4286250"/>
          <p14:tracePt t="10572" x="8921750" y="4292600"/>
          <p14:tracePt t="10589" x="8928100" y="4305300"/>
          <p14:tracePt t="10608" x="8934450" y="4318000"/>
          <p14:tracePt t="10622" x="8940800" y="4318000"/>
          <p14:tracePt t="10639" x="8940800" y="4324350"/>
          <p14:tracePt t="10656" x="8947150" y="4330700"/>
          <p14:tracePt t="10672" x="8947150" y="4337050"/>
          <p14:tracePt t="10692" x="8959850" y="4349750"/>
          <p14:tracePt t="10706" x="8959850" y="4356100"/>
          <p14:tracePt t="10722" x="8966200" y="4362450"/>
          <p14:tracePt t="10739" x="8972550" y="4362450"/>
          <p14:tracePt t="10759" x="8978900" y="4368800"/>
          <p14:tracePt t="10774" x="8985250" y="4375150"/>
          <p14:tracePt t="10789" x="8991600" y="4381500"/>
          <p14:tracePt t="10806" x="9004300" y="4387850"/>
          <p14:tracePt t="10822" x="9023350" y="4400550"/>
          <p14:tracePt t="10839" x="9042400" y="4406900"/>
          <p14:tracePt t="10861" x="9080500" y="4425950"/>
          <p14:tracePt t="10872" x="9099550" y="4432300"/>
          <p14:tracePt t="10889" x="9118600" y="4445000"/>
          <p14:tracePt t="10906" x="9144000" y="4457700"/>
          <p14:tracePt t="10922" x="9163050" y="4464050"/>
          <p14:tracePt t="10940" x="9175750" y="4470400"/>
          <p14:tracePt t="10958" x="9194800" y="4476750"/>
          <p14:tracePt t="10972" x="9213850" y="4476750"/>
          <p14:tracePt t="10990" x="9232900" y="4476750"/>
          <p14:tracePt t="11006" x="9239250" y="4476750"/>
          <p14:tracePt t="11022" x="9251950" y="4476750"/>
          <p14:tracePt t="11039" x="9277350" y="4476750"/>
          <p14:tracePt t="11056" x="9290050" y="4476750"/>
          <p14:tracePt t="11073" x="9315450" y="4476750"/>
          <p14:tracePt t="11089" x="9328150" y="4470400"/>
          <p14:tracePt t="11110" x="9378950" y="4457700"/>
          <p14:tracePt t="11122" x="9429750" y="4451350"/>
          <p14:tracePt t="11139" x="9486900" y="4432300"/>
          <p14:tracePt t="11156" x="9569450" y="4406900"/>
          <p14:tracePt t="11172" x="9607550" y="4394200"/>
          <p14:tracePt t="11189" x="9626600" y="4381500"/>
          <p14:tracePt t="11211" x="9645650" y="4375150"/>
          <p14:tracePt t="11222" x="9652000" y="4368800"/>
          <p14:tracePt t="11227" x="9658350" y="4368800"/>
          <p14:tracePt t="11239" x="9664700" y="4362450"/>
          <p14:tracePt t="11256" x="9671050" y="4356100"/>
          <p14:tracePt t="11272" x="9677400" y="4349750"/>
          <p14:tracePt t="11290" x="9683750" y="4349750"/>
          <p14:tracePt t="11305" x="9690100" y="4349750"/>
          <p14:tracePt t="11342" x="9696450" y="4343400"/>
          <p14:tracePt t="11360" x="9702800" y="4337050"/>
          <p14:tracePt t="11366" x="9709150" y="4337050"/>
          <p14:tracePt t="11376" x="9721850" y="4330700"/>
          <p14:tracePt t="11389" x="9747250" y="4318000"/>
          <p14:tracePt t="11408" x="9759950" y="4305300"/>
          <p14:tracePt t="11422" x="9766300" y="4305300"/>
          <p14:tracePt t="11439" x="9766300" y="4298950"/>
          <p14:tracePt t="11459" x="9779000" y="4292600"/>
          <p14:tracePt t="11491" x="9785350" y="4286250"/>
          <p14:tracePt t="11540" x="9785350" y="4279900"/>
          <p14:tracePt t="11581" x="9785350" y="4273550"/>
          <p14:tracePt t="11627" x="9785350" y="4267200"/>
          <p14:tracePt t="11742" x="9791700" y="4267200"/>
          <p14:tracePt t="11769" x="9798050" y="4267200"/>
          <p14:tracePt t="11812" x="9810750" y="4267200"/>
          <p14:tracePt t="11819" x="9823450" y="4267200"/>
          <p14:tracePt t="11829" x="9836150" y="4267200"/>
          <p14:tracePt t="11839" x="9855200" y="4267200"/>
          <p14:tracePt t="11859" x="9867900" y="4267200"/>
          <p14:tracePt t="11878" x="9886950" y="4273550"/>
          <p14:tracePt t="11889" x="9906000" y="4279900"/>
          <p14:tracePt t="11905" x="9912350" y="4279900"/>
          <p14:tracePt t="11922" x="9918700" y="4279900"/>
          <p14:tracePt t="11939" x="9931400" y="4279900"/>
          <p14:tracePt t="11958" x="9937750" y="4279900"/>
          <p14:tracePt t="11972" x="9944100" y="4279900"/>
          <p14:tracePt t="12056" x="9944100" y="4286250"/>
          <p14:tracePt t="12119" x="9944100" y="4292600"/>
          <p14:tracePt t="12188" x="9944100" y="4298950"/>
          <p14:tracePt t="12243" x="9944100" y="4305300"/>
          <p14:tracePt t="12320" x="9944100" y="4311650"/>
          <p14:tracePt t="12391" x="9937750" y="4311650"/>
          <p14:tracePt t="12396" x="9937750" y="4318000"/>
          <p14:tracePt t="12439" x="9931400" y="4318000"/>
          <p14:tracePt t="12473" x="9931400" y="4324350"/>
          <p14:tracePt t="12486" x="9925050" y="4324350"/>
          <p14:tracePt t="12504" x="9918700" y="4324350"/>
          <p14:tracePt t="12508" x="9918700" y="4330700"/>
          <p14:tracePt t="12598" x="9912350" y="4330700"/>
          <p14:tracePt t="12655" x="9906000" y="4330700"/>
          <p14:tracePt t="12675" x="9899650" y="4330700"/>
          <p14:tracePt t="12759" x="9899650" y="4337050"/>
          <p14:tracePt t="12773" x="9893300" y="4337050"/>
          <p14:tracePt t="12859" x="9893300" y="4343400"/>
          <p14:tracePt t="12862" x="9906000" y="4349750"/>
          <p14:tracePt t="12872" x="9925050" y="4362450"/>
          <p14:tracePt t="12891" x="9988550" y="4394200"/>
          <p14:tracePt t="12906" x="10013950" y="4406900"/>
          <p14:tracePt t="12922" x="10026650" y="4413250"/>
          <p14:tracePt t="12939" x="10052050" y="4419600"/>
          <p14:tracePt t="12955" x="10058400" y="4419600"/>
          <p14:tracePt t="12972" x="10064750" y="4419600"/>
          <p14:tracePt t="12988" x="10083800" y="4419600"/>
          <p14:tracePt t="13022" x="10090150" y="4419600"/>
          <p14:tracePt t="13038" x="10096500" y="4419600"/>
          <p14:tracePt t="13055" x="10102850" y="4419600"/>
          <p14:tracePt t="13072" x="10109200" y="4419600"/>
          <p14:tracePt t="13095" x="10115550" y="4419600"/>
          <p14:tracePt t="13123" x="10121900" y="4419600"/>
          <p14:tracePt t="13145" x="10128250" y="4419600"/>
          <p14:tracePt t="13207" x="10128250" y="4413250"/>
          <p14:tracePt t="13226" x="10128250" y="4406900"/>
          <p14:tracePt t="13248" x="10128250" y="4400550"/>
          <p14:tracePt t="13259" x="10128250" y="4394200"/>
          <p14:tracePt t="13275" x="10128250" y="4387850"/>
          <p14:tracePt t="13310" x="10128250" y="4381500"/>
          <p14:tracePt t="13315" x="10128250" y="4375150"/>
          <p14:tracePt t="13323" x="10121900" y="4375150"/>
          <p14:tracePt t="13338" x="10109200" y="4362450"/>
          <p14:tracePt t="13360" x="10058400" y="4324350"/>
          <p14:tracePt t="13372" x="10020300" y="4292600"/>
          <p14:tracePt t="13388" x="9975850" y="4267200"/>
          <p14:tracePt t="13405" x="9937750" y="4248150"/>
          <p14:tracePt t="13422" x="9925050" y="4241800"/>
          <p14:tracePt t="13438" x="9925050" y="4235450"/>
          <p14:tracePt t="13455" x="9906000" y="4229100"/>
          <p14:tracePt t="13472" x="9886950" y="4222750"/>
          <p14:tracePt t="13490" x="9874250" y="4222750"/>
          <p14:tracePt t="13505" x="9867900" y="4222750"/>
          <p14:tracePt t="13522" x="9855200" y="4222750"/>
          <p14:tracePt t="13538" x="9848850" y="4222750"/>
          <p14:tracePt t="13555" x="9842500" y="4222750"/>
          <p14:tracePt t="13588" x="9836150" y="4222750"/>
          <p14:tracePt t="13606" x="9829800" y="4222750"/>
          <p14:tracePt t="13621" x="9817100" y="4222750"/>
          <p14:tracePt t="13657" x="9810750" y="4229100"/>
          <p14:tracePt t="13674" x="9804400" y="4229100"/>
          <p14:tracePt t="13688" x="9804400" y="4235450"/>
          <p14:tracePt t="13708" x="9791700" y="4235450"/>
          <p14:tracePt t="13721" x="9791700" y="4241800"/>
          <p14:tracePt t="13739" x="9785350" y="4248150"/>
          <p14:tracePt t="13755" x="9785350" y="4254500"/>
          <p14:tracePt t="13799" x="9779000" y="4260850"/>
          <p14:tracePt t="13811" x="9779000" y="4267200"/>
          <p14:tracePt t="13845" x="9779000" y="4273550"/>
          <p14:tracePt t="13860" x="9779000" y="4279900"/>
          <p14:tracePt t="13874" x="9779000" y="4286250"/>
          <p14:tracePt t="13888" x="9779000" y="4292600"/>
          <p14:tracePt t="13927" x="9779000" y="4298950"/>
          <p14:tracePt t="13952" x="9779000" y="4305300"/>
          <p14:tracePt t="13991" x="9785350" y="4305300"/>
          <p14:tracePt t="14015" x="9791700" y="4311650"/>
          <p14:tracePt t="14032" x="9798050" y="4311650"/>
          <p14:tracePt t="14082" x="9798050" y="4318000"/>
          <p14:tracePt t="14102" x="9804400" y="4318000"/>
          <p14:tracePt t="14145" x="9804400" y="4324350"/>
          <p14:tracePt t="14172" x="9810750" y="4324350"/>
          <p14:tracePt t="14227" x="9817100" y="4324350"/>
          <p14:tracePt t="14269" x="9823450" y="4324350"/>
          <p14:tracePt t="14360" x="9829800" y="4324350"/>
          <p14:tracePt t="14430" x="9836150" y="4324350"/>
          <p14:tracePt t="14534" x="9842500" y="4324350"/>
          <p14:tracePt t="14547" x="9842500" y="4318000"/>
          <p14:tracePt t="14578" x="9848850" y="4318000"/>
          <p14:tracePt t="14591" x="9848850" y="4311650"/>
          <p14:tracePt t="14624" x="9848850" y="4305300"/>
          <p14:tracePt t="14641" x="9855200" y="4305300"/>
          <p14:tracePt t="14645" x="9855200" y="4298950"/>
          <p14:tracePt t="14659" x="9861550" y="4298950"/>
          <p14:tracePt t="14686" x="9861550" y="4292600"/>
          <p14:tracePt t="14708" x="9867900" y="4292600"/>
          <p14:tracePt t="14714" x="9867900" y="4286250"/>
          <p14:tracePt t="14728" x="9874250" y="4279900"/>
          <p14:tracePt t="14743" x="9874250" y="4273550"/>
          <p14:tracePt t="14767" x="9874250" y="4267200"/>
          <p14:tracePt t="14771" x="9874250" y="4260850"/>
          <p14:tracePt t="14795" x="9874250" y="4254500"/>
          <p14:tracePt t="14804" x="9874250" y="4241800"/>
          <p14:tracePt t="14821" x="9874250" y="4229100"/>
          <p14:tracePt t="14840" x="9874250" y="4222750"/>
          <p14:tracePt t="14858" x="9874250" y="4216400"/>
          <p14:tracePt t="14871" x="9874250" y="4210050"/>
          <p14:tracePt t="14890" x="9874250" y="4197350"/>
          <p14:tracePt t="14904" x="9874250" y="4191000"/>
          <p14:tracePt t="14921" x="9874250" y="4184650"/>
          <p14:tracePt t="14938" x="9867900" y="4184650"/>
          <p14:tracePt t="14954" x="9861550" y="4178300"/>
          <p14:tracePt t="14971" x="9855200" y="4165600"/>
          <p14:tracePt t="14988" x="9848850" y="4165600"/>
          <p14:tracePt t="15007" x="9842500" y="4159250"/>
          <p14:tracePt t="15038" x="9836150" y="4159250"/>
          <p14:tracePt t="15054" x="9829800" y="4159250"/>
          <p14:tracePt t="15071" x="9823450" y="4159250"/>
          <p14:tracePt t="15088" x="9817100" y="4159250"/>
          <p14:tracePt t="15104" x="9810750" y="4159250"/>
          <p14:tracePt t="15121" x="9804400" y="4159250"/>
          <p14:tracePt t="15140" x="9791700" y="4159250"/>
          <p14:tracePt t="15154" x="9785350" y="4159250"/>
          <p14:tracePt t="15171" x="9772650" y="4159250"/>
          <p14:tracePt t="15188" x="9772650" y="4171950"/>
          <p14:tracePt t="15204" x="9766300" y="4171950"/>
          <p14:tracePt t="15224" x="9753600" y="4178300"/>
          <p14:tracePt t="15243" x="9747250" y="4184650"/>
          <p14:tracePt t="15258" x="9740900" y="4191000"/>
          <p14:tracePt t="15273" x="9734550" y="4191000"/>
          <p14:tracePt t="15288" x="9734550" y="4197350"/>
          <p14:tracePt t="15307" x="9734550" y="4210050"/>
          <p14:tracePt t="15321" x="9734550" y="4216400"/>
          <p14:tracePt t="15360" x="9734550" y="4222750"/>
          <p14:tracePt t="15371" x="9734550" y="4229100"/>
          <p14:tracePt t="15392" x="9734550" y="4235450"/>
          <p14:tracePt t="15404" x="9734550" y="4241800"/>
          <p14:tracePt t="15421" x="9734550" y="4248150"/>
          <p14:tracePt t="15437" x="9734550" y="4254500"/>
          <p14:tracePt t="15467" x="9734550" y="4260850"/>
          <p14:tracePt t="15483" x="9734550" y="4267200"/>
          <p14:tracePt t="15504" x="9734550" y="4273550"/>
          <p14:tracePt t="15517" x="9734550" y="4279900"/>
          <p14:tracePt t="15536" x="9740900" y="4279900"/>
          <p14:tracePt t="15546" x="9740900" y="4286250"/>
          <p14:tracePt t="15554" x="9747250" y="4286250"/>
          <p14:tracePt t="15571" x="9753600" y="4292600"/>
          <p14:tracePt t="15588" x="9759950" y="4292600"/>
          <p14:tracePt t="15609" x="9766300" y="4298950"/>
          <p14:tracePt t="15621" x="9766300" y="4305300"/>
          <p14:tracePt t="15637" x="9772650" y="4305300"/>
          <p14:tracePt t="15654" x="9779000" y="4305300"/>
          <p14:tracePt t="15671" x="9785350" y="4311650"/>
          <p14:tracePt t="15688" x="9791700" y="4311650"/>
          <p14:tracePt t="15704" x="9798050" y="4311650"/>
          <p14:tracePt t="15721" x="9804400" y="4311650"/>
          <p14:tracePt t="15745" x="9810750" y="4311650"/>
          <p14:tracePt t="15754" x="9810750" y="4305300"/>
          <p14:tracePt t="15772" x="9817100" y="4298950"/>
          <p14:tracePt t="15787" x="9823450" y="4298950"/>
          <p14:tracePt t="15804" x="9829800" y="4292600"/>
          <p14:tracePt t="15821" x="9836150" y="4279900"/>
          <p14:tracePt t="15837" x="9836150" y="4273550"/>
          <p14:tracePt t="15860" x="9848850" y="4260850"/>
          <p14:tracePt t="15887" x="9855200" y="4260850"/>
          <p14:tracePt t="15904" x="9861550" y="4248150"/>
          <p14:tracePt t="15922" x="9867900" y="4241800"/>
          <p14:tracePt t="15939" x="9867900" y="4235450"/>
          <p14:tracePt t="15956" x="9867900" y="4229100"/>
          <p14:tracePt t="15971" x="9867900" y="4222750"/>
          <p14:tracePt t="16004" x="9867900" y="4216400"/>
          <p14:tracePt t="16021" x="9867900" y="4210050"/>
          <p14:tracePt t="16037" x="9867900" y="4197350"/>
          <p14:tracePt t="16072" x="9867900" y="4184650"/>
          <p14:tracePt t="16113" x="9867900" y="4178300"/>
          <p14:tracePt t="16124" x="9867900" y="4171950"/>
          <p14:tracePt t="16137" x="9861550" y="4165600"/>
          <p14:tracePt t="16157" x="9855200" y="4165600"/>
          <p14:tracePt t="16171" x="9855200" y="4159250"/>
          <p14:tracePt t="16187" x="9848850" y="4159250"/>
          <p14:tracePt t="16204" x="9842500" y="4159250"/>
          <p14:tracePt t="16220" x="9836150" y="4159250"/>
          <p14:tracePt t="16240" x="9829800" y="4159250"/>
          <p14:tracePt t="16254" x="9823450" y="4159250"/>
          <p14:tracePt t="16271" x="9817100" y="4159250"/>
          <p14:tracePt t="16289" x="9810750" y="4159250"/>
          <p14:tracePt t="16315" x="9804400" y="4159250"/>
          <p14:tracePt t="16337" x="9798050" y="4159250"/>
          <p14:tracePt t="16350" x="9791700" y="4159250"/>
          <p14:tracePt t="16361" x="9785350" y="4159250"/>
          <p14:tracePt t="16378" x="9779000" y="4159250"/>
          <p14:tracePt t="16387" x="9779000" y="4165600"/>
          <p14:tracePt t="16407" x="9772650" y="4171950"/>
          <p14:tracePt t="16421" x="9772650" y="4178300"/>
          <p14:tracePt t="16437" x="9766300" y="4178300"/>
          <p14:tracePt t="16458" x="9753600" y="4191000"/>
          <p14:tracePt t="16470" x="9753600" y="4203700"/>
          <p14:tracePt t="16487" x="9753600" y="4216400"/>
          <p14:tracePt t="16506" x="9747250" y="4222750"/>
          <p14:tracePt t="16521" x="9747250" y="4235450"/>
          <p14:tracePt t="16539" x="9747250" y="4248150"/>
          <p14:tracePt t="16554" x="9747250" y="4254500"/>
          <p14:tracePt t="16587" x="9747250" y="4267200"/>
          <p14:tracePt t="16604" x="9747250" y="4273550"/>
          <p14:tracePt t="16620" x="9747250" y="4286250"/>
          <p14:tracePt t="16637" x="9747250" y="4292600"/>
          <p14:tracePt t="16672" x="9753600" y="4298950"/>
          <p14:tracePt t="16687" x="9759950" y="4305300"/>
          <p14:tracePt t="16705" x="9766300" y="4305300"/>
          <p14:tracePt t="16741" x="9772650" y="4305300"/>
          <p14:tracePt t="16755" x="9779000" y="4305300"/>
          <p14:tracePt t="16775" x="9785350" y="4305300"/>
          <p14:tracePt t="16790" x="9791700" y="4305300"/>
          <p14:tracePt t="16804" x="9798050" y="4305300"/>
          <p14:tracePt t="16828" x="9804400" y="4305300"/>
          <p14:tracePt t="16860" x="9810750" y="4305300"/>
          <p14:tracePt t="16865" x="9810750" y="4298950"/>
          <p14:tracePt t="16880" x="9817100" y="4298950"/>
          <p14:tracePt t="16903" x="9823450" y="4292600"/>
          <p14:tracePt t="16914" x="9829800" y="4286250"/>
          <p14:tracePt t="16929" x="9829800" y="4279900"/>
          <p14:tracePt t="16943" x="9836150" y="4273550"/>
          <p14:tracePt t="16963" x="9836150" y="4267200"/>
          <p14:tracePt t="16977" x="9836150" y="4260850"/>
          <p14:tracePt t="16991" x="9842500" y="4260850"/>
          <p14:tracePt t="17015" x="9842500" y="4254500"/>
          <p14:tracePt t="17026" x="9848850" y="4248150"/>
          <p14:tracePt t="17040" x="9848850" y="4241800"/>
          <p14:tracePt t="17061" x="9848850" y="4235450"/>
          <p14:tracePt t="17077" x="9848850" y="4229100"/>
          <p14:tracePt t="17091" x="9848850" y="4222750"/>
          <p14:tracePt t="17104" x="9855200" y="4222750"/>
          <p14:tracePt t="17127" x="9855200" y="4216400"/>
          <p14:tracePt t="17141" x="9855200" y="4210050"/>
          <p14:tracePt t="17154" x="9855200" y="4203700"/>
          <p14:tracePt t="17170" x="9855200" y="4197350"/>
          <p14:tracePt t="17187" x="9855200" y="4191000"/>
          <p14:tracePt t="17204" x="9855200" y="4184650"/>
          <p14:tracePt t="17235" x="9855200" y="4178300"/>
          <p14:tracePt t="17252" x="9855200" y="4171950"/>
          <p14:tracePt t="17265" x="9848850" y="4165600"/>
          <p14:tracePt t="17276" x="9842500" y="4165600"/>
          <p14:tracePt t="17287" x="9842500" y="4159250"/>
          <p14:tracePt t="17304" x="9842500" y="4152900"/>
          <p14:tracePt t="17321" x="9836150" y="4146550"/>
          <p14:tracePt t="17339" x="9829800" y="4146550"/>
          <p14:tracePt t="17354" x="9823450" y="4146550"/>
          <p14:tracePt t="17387" x="9817100" y="4146550"/>
          <p14:tracePt t="17404" x="9810750" y="4146550"/>
          <p14:tracePt t="17437" x="9804400" y="4146550"/>
          <p14:tracePt t="17467" x="9798050" y="4146550"/>
          <p14:tracePt t="17485" x="9791700" y="4146550"/>
          <p14:tracePt t="17502" x="9785350" y="4146550"/>
          <p14:tracePt t="17526" x="9779000" y="4146550"/>
          <p14:tracePt t="17534" x="9772650" y="4146550"/>
          <p14:tracePt t="17579" x="9766300" y="4152900"/>
          <p14:tracePt t="17598" x="9766300" y="4159250"/>
          <p14:tracePt t="17610" x="9759950" y="4159250"/>
          <p14:tracePt t="17617" x="9759950" y="4165600"/>
          <p14:tracePt t="17631" x="9759950" y="4171950"/>
          <p14:tracePt t="17656" x="9759950" y="4178300"/>
          <p14:tracePt t="17721" x="9759950" y="4184650"/>
          <p14:tracePt t="17735" x="9759950" y="4191000"/>
          <p14:tracePt t="17757" x="9759950" y="4197350"/>
          <p14:tracePt t="17770" x="9759950" y="4203700"/>
          <p14:tracePt t="17785" x="9759950" y="4210050"/>
          <p14:tracePt t="17799" x="9759950" y="4216400"/>
          <p14:tracePt t="17813" x="9766300" y="4216400"/>
          <p14:tracePt t="17854" x="9772650" y="4216400"/>
          <p14:tracePt t="17868" x="9779000" y="4216400"/>
          <p14:tracePt t="17892" x="9785350" y="4216400"/>
          <p14:tracePt t="17904" x="9791700" y="4216400"/>
          <p14:tracePt t="17917" x="9798050" y="4216400"/>
          <p14:tracePt t="17939" x="9804400" y="4216400"/>
          <p14:tracePt t="17968" x="9810750" y="4216400"/>
          <p14:tracePt t="17987" x="9817100" y="4216400"/>
          <p14:tracePt t="18003" x="9823450" y="4216400"/>
          <p14:tracePt t="18016" x="9829800" y="4216400"/>
          <p14:tracePt t="18049" x="9836150" y="4216400"/>
          <p14:tracePt t="18093" x="9836150" y="4210050"/>
          <p14:tracePt t="18112" x="9836150" y="4203700"/>
          <p14:tracePt t="18142" x="9836150" y="4197350"/>
          <p14:tracePt t="18170" x="9836150" y="4191000"/>
          <p14:tracePt t="18189" x="9836150" y="4184650"/>
          <p14:tracePt t="18236" x="9836150" y="4178300"/>
          <p14:tracePt t="18258" x="9836150" y="4171950"/>
          <p14:tracePt t="18278" x="9836150" y="4165600"/>
          <p14:tracePt t="18314" x="9836150" y="4159250"/>
          <p14:tracePt t="18328" x="9829800" y="4159250"/>
          <p14:tracePt t="18344" x="9823450" y="4159250"/>
          <p14:tracePt t="18359" x="9817100" y="4152900"/>
          <p14:tracePt t="18378" x="9810750" y="4152900"/>
          <p14:tracePt t="18407" x="9804400" y="4152900"/>
          <p14:tracePt t="18425" x="9798050" y="4152900"/>
          <p14:tracePt t="18446" x="9791700" y="4152900"/>
          <p14:tracePt t="18460" x="9785350" y="4152900"/>
          <p14:tracePt t="18488" x="9779000" y="4152900"/>
          <p14:tracePt t="18504" x="9772650" y="4152900"/>
          <p14:tracePt t="18564" x="9766300" y="4152900"/>
          <p14:tracePt t="18610" x="9759950" y="4152900"/>
          <p14:tracePt t="18634" x="9753600" y="4152900"/>
          <p14:tracePt t="18661" x="9753600" y="4159250"/>
          <p14:tracePt t="18685" x="9753600" y="4165600"/>
          <p14:tracePt t="18697" x="9753600" y="4171950"/>
          <p14:tracePt t="18710" x="9753600" y="4178300"/>
          <p14:tracePt t="18745" x="9753600" y="4184650"/>
          <p14:tracePt t="18759" x="9753600" y="4191000"/>
          <p14:tracePt t="18782" x="9753600" y="4197350"/>
          <p14:tracePt t="18797" x="9753600" y="4203700"/>
          <p14:tracePt t="18800" x="9759950" y="4203700"/>
          <p14:tracePt t="18808" x="9759950" y="4210050"/>
          <p14:tracePt t="18822" x="9766300" y="4216400"/>
          <p14:tracePt t="18860" x="9772650" y="4222750"/>
          <p14:tracePt t="18870" x="9772650" y="4229100"/>
          <p14:tracePt t="18887" x="9779000" y="4229100"/>
          <p14:tracePt t="18903" x="9779000" y="4235450"/>
          <p14:tracePt t="18922" x="9785350" y="4235450"/>
          <p14:tracePt t="18936" x="9791700" y="4235450"/>
          <p14:tracePt t="18955" x="9798050" y="4235450"/>
          <p14:tracePt t="18984" x="9804400" y="4235450"/>
          <p14:tracePt t="19009" x="9810750" y="4235450"/>
          <p14:tracePt t="19037" x="9817100" y="4235450"/>
          <p14:tracePt t="19057" x="9823450" y="4235450"/>
          <p14:tracePt t="19085" x="9829800" y="4229100"/>
          <p14:tracePt t="19098" x="9829800" y="4222750"/>
          <p14:tracePt t="19134" x="9829800" y="4216400"/>
          <p14:tracePt t="19148" x="9836150" y="4210050"/>
          <p14:tracePt t="19162" x="9836150" y="4203700"/>
          <p14:tracePt t="19175" x="9836150" y="4197350"/>
          <p14:tracePt t="19197" x="9836150" y="4191000"/>
          <p14:tracePt t="19211" x="9836150" y="4184650"/>
          <p14:tracePt t="19244" x="9836150" y="4178300"/>
          <p14:tracePt t="19258" x="9836150" y="4171950"/>
          <p14:tracePt t="19279" x="9836150" y="4165600"/>
          <p14:tracePt t="19343" x="9829800" y="4159250"/>
          <p14:tracePt t="19363" x="9823450" y="4159250"/>
          <p14:tracePt t="19384" x="9817100" y="4159250"/>
          <p14:tracePt t="19390" x="9817100" y="4152900"/>
          <p14:tracePt t="19426" x="9810750" y="4152900"/>
          <p14:tracePt t="19468" x="9804400" y="4152900"/>
          <p14:tracePt t="19489" x="9798050" y="4152900"/>
          <p14:tracePt t="19510" x="9791700" y="4152900"/>
          <p14:tracePt t="19525" x="9785350" y="4152900"/>
          <p14:tracePt t="19550" x="9779000" y="4152900"/>
          <p14:tracePt t="19572" x="9772650" y="4152900"/>
          <p14:tracePt t="19578" x="9772650" y="4159250"/>
          <p14:tracePt t="19613" x="9772650" y="4165600"/>
          <p14:tracePt t="19634" x="9772650" y="4171950"/>
          <p14:tracePt t="19657" x="9772650" y="4178300"/>
          <p14:tracePt t="19676" x="9766300" y="4178300"/>
          <p14:tracePt t="19708" x="9766300" y="4184650"/>
          <p14:tracePt t="19718" x="9766300" y="4191000"/>
          <p14:tracePt t="19724" x="9759950" y="4191000"/>
          <p14:tracePt t="19739" x="9759950" y="4197350"/>
          <p14:tracePt t="19757" x="9759950" y="4203700"/>
          <p14:tracePt t="19770" x="9759950" y="4210050"/>
          <p14:tracePt t="19786" x="9759950" y="4216400"/>
          <p14:tracePt t="19831" x="9759950" y="4222750"/>
          <p14:tracePt t="19849" x="9759950" y="4229100"/>
          <p14:tracePt t="19873" x="9759950" y="4235450"/>
          <p14:tracePt t="19895" x="9759950" y="4241800"/>
          <p14:tracePt t="19906" x="9766300" y="4241800"/>
          <p14:tracePt t="19941" x="9772650" y="4241800"/>
          <p14:tracePt t="19958" x="9779000" y="4241800"/>
          <p14:tracePt t="19985" x="9785350" y="4241800"/>
          <p14:tracePt t="19997" x="9791700" y="4241800"/>
          <p14:tracePt t="20019" x="9798050" y="4241800"/>
          <p14:tracePt t="20024" x="9798050" y="4235450"/>
          <p14:tracePt t="20038" x="9798050" y="4229100"/>
          <p14:tracePt t="20053" x="9798050" y="4222750"/>
          <p14:tracePt t="20086" x="9798050" y="4216400"/>
          <p14:tracePt t="20100" x="9798050" y="4210050"/>
          <p14:tracePt t="20116" x="9798050" y="4203700"/>
          <p14:tracePt t="20130" x="9798050" y="4197350"/>
          <p14:tracePt t="20148" x="9798050" y="4191000"/>
          <p14:tracePt t="20176" x="9798050" y="4184650"/>
          <p14:tracePt t="20504" x="9791700" y="4184650"/>
          <p14:tracePt t="20531" x="9791700" y="4191000"/>
          <p14:tracePt t="20552" x="9785350" y="4191000"/>
          <p14:tracePt t="20565" x="9785350" y="4197350"/>
          <p14:tracePt t="20586" x="9785350" y="4203700"/>
          <p14:tracePt t="20623" x="9785350" y="4210050"/>
          <p14:tracePt t="20649" x="9785350" y="4216400"/>
          <p14:tracePt t="20656" x="9779000" y="4216400"/>
          <p14:tracePt t="20711" x="9779000" y="4222750"/>
          <p14:tracePt t="20725" x="9779000" y="4229100"/>
          <p14:tracePt t="20749" x="9779000" y="4235450"/>
          <p14:tracePt t="20770" x="9779000" y="4241800"/>
          <p14:tracePt t="20788" x="9779000" y="4248150"/>
          <p14:tracePt t="20797" x="9785350" y="4248150"/>
          <p14:tracePt t="20803" x="9785350" y="4254500"/>
          <p14:tracePt t="20819" x="9791700" y="4254500"/>
          <p14:tracePt t="20836" x="9798050" y="4254500"/>
          <p14:tracePt t="20853" x="9804400" y="4260850"/>
          <p14:tracePt t="20871" x="9817100" y="4267200"/>
          <p14:tracePt t="20886" x="9823450" y="4267200"/>
          <p14:tracePt t="20903" x="9836150" y="4267200"/>
          <p14:tracePt t="20923" x="9848850" y="4267200"/>
          <p14:tracePt t="20936" x="9861550" y="4267200"/>
          <p14:tracePt t="20958" x="9867900" y="4267200"/>
          <p14:tracePt t="20969" x="9874250" y="4260850"/>
          <p14:tracePt t="21002" x="9874250" y="4248150"/>
          <p14:tracePt t="21019" x="9874250" y="4241800"/>
          <p14:tracePt t="21038" x="9874250" y="4229100"/>
          <p14:tracePt t="21052" x="9874250" y="4222750"/>
          <p14:tracePt t="21086" x="9867900" y="4216400"/>
          <p14:tracePt t="21102" x="9867900" y="4210050"/>
          <p14:tracePt t="21122" x="9855200" y="4197350"/>
          <p14:tracePt t="21136" x="9848850" y="4197350"/>
          <p14:tracePt t="21152" x="9842500" y="4197350"/>
          <p14:tracePt t="21186" x="9836150" y="4197350"/>
          <p14:tracePt t="21206" x="9829800" y="4197350"/>
          <p14:tracePt t="21219" x="9823450" y="4197350"/>
          <p14:tracePt t="21235" x="9817100" y="4203700"/>
          <p14:tracePt t="21252" x="9810750" y="4210050"/>
          <p14:tracePt t="21269" x="9810750" y="4216400"/>
          <p14:tracePt t="21289" x="9804400" y="4216400"/>
          <p14:tracePt t="21303" x="9804400" y="4222750"/>
          <p14:tracePt t="21319" x="9804400" y="4229100"/>
          <p14:tracePt t="21336" x="9804400" y="4235450"/>
          <p14:tracePt t="21352" x="9804400" y="4241800"/>
          <p14:tracePt t="21370" x="9804400" y="4248150"/>
          <p14:tracePt t="21386" x="9804400" y="4254500"/>
          <p14:tracePt t="21413" x="9804400" y="4260850"/>
          <p14:tracePt t="21426" x="9804400" y="4267200"/>
          <p14:tracePt t="21459" x="9804400" y="4273550"/>
          <p14:tracePt t="21490" x="9804400" y="4279900"/>
          <p14:tracePt t="21510" x="9810750" y="4279900"/>
          <p14:tracePt t="21531" x="9817100" y="4279900"/>
          <p14:tracePt t="21551" x="9823450" y="4279900"/>
          <p14:tracePt t="21583" x="9829800" y="4279900"/>
          <p14:tracePt t="21607" x="9836150" y="4279900"/>
          <p14:tracePt t="21657" x="9836150" y="4273550"/>
          <p14:tracePt t="21674" x="9842500" y="4273550"/>
          <p14:tracePt t="21687" x="9842500" y="4267200"/>
          <p14:tracePt t="21698" x="9842500" y="4260850"/>
          <p14:tracePt t="21735" x="9842500" y="4254500"/>
          <p14:tracePt t="21754" x="9848850" y="4248150"/>
          <p14:tracePt t="21768" x="9848850" y="4241800"/>
          <p14:tracePt t="21797" x="9855200" y="4235450"/>
          <p14:tracePt t="21811" x="9855200" y="4229100"/>
          <p14:tracePt t="21826" x="9855200" y="4222750"/>
          <p14:tracePt t="21864" x="9855200" y="4216400"/>
          <p14:tracePt t="21878" x="9855200" y="4210050"/>
          <p14:tracePt t="21893" x="9855200" y="4203700"/>
          <p14:tracePt t="21906" x="9855200" y="4197350"/>
          <p14:tracePt t="21927" x="9855200" y="4191000"/>
          <p14:tracePt t="21941" x="9855200" y="4184650"/>
          <p14:tracePt t="21989" x="9855200" y="4178300"/>
          <p14:tracePt t="22018" x="9855200" y="4171950"/>
          <p14:tracePt t="22031" x="9855200" y="4165600"/>
          <p14:tracePt t="22101" x="9848850" y="4165600"/>
          <p14:tracePt t="22114" x="9842500" y="4165600"/>
          <p14:tracePt t="22150" x="9836150" y="4165600"/>
          <p14:tracePt t="22163" x="9829800" y="4165600"/>
          <p14:tracePt t="22188" x="9823450" y="4165600"/>
          <p14:tracePt t="22200" x="9817100" y="4165600"/>
          <p14:tracePt t="22213" x="9810750" y="4165600"/>
          <p14:tracePt t="22232" x="9804400" y="4165600"/>
          <p14:tracePt t="22239" x="9798050" y="4171950"/>
          <p14:tracePt t="22255" x="9791700" y="4178300"/>
          <p14:tracePt t="22269" x="9785350" y="4178300"/>
          <p14:tracePt t="22285" x="9779000" y="4178300"/>
          <p14:tracePt t="22302" x="9772650" y="4191000"/>
          <p14:tracePt t="22338" x="9772650" y="4203700"/>
          <p14:tracePt t="22352" x="9772650" y="4210050"/>
          <p14:tracePt t="22369" x="9772650" y="4216400"/>
          <p14:tracePt t="22404" x="9772650" y="4222750"/>
          <p14:tracePt t="22419" x="9772650" y="4229100"/>
          <p14:tracePt t="22436" x="9772650" y="4235450"/>
          <p14:tracePt t="22452" x="9779000" y="4235450"/>
          <p14:tracePt t="22469" x="9785350" y="4235450"/>
          <p14:tracePt t="22485" x="9791700" y="4235450"/>
          <p14:tracePt t="22502" x="9798050" y="4235450"/>
          <p14:tracePt t="22519" x="9804400" y="4235450"/>
          <p14:tracePt t="22548" x="9810750" y="4235450"/>
          <p14:tracePt t="22560" x="9817100" y="4235450"/>
          <p14:tracePt t="22573" x="9823450" y="4235450"/>
          <p14:tracePt t="22597" x="9829800" y="4235450"/>
          <p14:tracePt t="22609" x="9836150" y="4235450"/>
          <p14:tracePt t="22644" x="9842500" y="4235450"/>
          <p14:tracePt t="22656" x="9848850" y="4235450"/>
          <p14:tracePt t="22671" x="9855200" y="4235450"/>
          <p14:tracePt t="22689" x="9861550" y="4235450"/>
          <p14:tracePt t="22708" x="9867900" y="4235450"/>
          <p14:tracePt t="22712" x="9867900" y="4229100"/>
          <p14:tracePt t="22725" x="9874250" y="4229100"/>
          <p14:tracePt t="22737" x="9874250" y="4222750"/>
          <p14:tracePt t="22771" x="9874250" y="4216400"/>
          <p14:tracePt t="22781" x="9874250" y="4210050"/>
          <p14:tracePt t="22799" x="9874250" y="4203700"/>
          <p14:tracePt t="22812" x="9874250" y="4197350"/>
          <p14:tracePt t="22833" x="9874250" y="4191000"/>
          <p14:tracePt t="22844" x="9874250" y="4184650"/>
          <p14:tracePt t="22865" x="9867900" y="4184650"/>
          <p14:tracePt t="22879" x="9867900" y="4178300"/>
          <p14:tracePt t="22889" x="9861550" y="4178300"/>
          <p14:tracePt t="22902" x="9855200" y="4171950"/>
          <p14:tracePt t="22921" x="9842500" y="4165600"/>
          <p14:tracePt t="22935" x="9836150" y="4159250"/>
          <p14:tracePt t="22952" x="9823450" y="4152900"/>
          <p14:tracePt t="22969" x="9810750" y="4152900"/>
          <p14:tracePt t="22985" x="9804400" y="4152900"/>
          <p14:tracePt t="23005" x="9785350" y="4152900"/>
          <p14:tracePt t="23018" x="9779000" y="4152900"/>
          <p14:tracePt t="23035" x="9772650" y="4159250"/>
          <p14:tracePt t="23052" x="9759950" y="4165600"/>
          <p14:tracePt t="23069" x="9753600" y="4171950"/>
          <p14:tracePt t="23086" x="9747250" y="4178300"/>
          <p14:tracePt t="23102" x="9740900" y="4178300"/>
          <p14:tracePt t="23119" x="9740900" y="4184650"/>
          <p14:tracePt t="23135" x="9740900" y="4191000"/>
          <p14:tracePt t="23155" x="9740900" y="4197350"/>
          <p14:tracePt t="23170" x="9740900" y="4203700"/>
          <p14:tracePt t="23185" x="9740900" y="4210050"/>
          <p14:tracePt t="23219" x="9747250" y="4216400"/>
          <p14:tracePt t="23240" x="9753600" y="4216400"/>
          <p14:tracePt t="23255" x="9759950" y="4216400"/>
          <p14:tracePt t="23282" x="9766300" y="4216400"/>
          <p14:tracePt t="23317" x="9772650" y="4216400"/>
          <p14:tracePt t="23327" x="9772650" y="4222750"/>
          <p14:tracePt t="23375" x="9779000" y="4222750"/>
          <p14:tracePt t="23403" x="9779000" y="4229100"/>
          <p14:tracePt t="23413" x="9785350" y="4229100"/>
          <p14:tracePt t="23459" x="9785350" y="4235450"/>
          <p14:tracePt t="24067" x="9785350" y="4229100"/>
          <p14:tracePt t="24083" x="9785350" y="4222750"/>
          <p14:tracePt t="24110" x="9785350" y="4216400"/>
          <p14:tracePt t="24130" x="9785350" y="4210050"/>
          <p14:tracePt t="24144" x="9785350" y="4203700"/>
          <p14:tracePt t="24165" x="9785350" y="4197350"/>
          <p14:tracePt t="24178" x="9785350" y="4191000"/>
          <p14:tracePt t="24193" x="9785350" y="4184650"/>
          <p14:tracePt t="24227" x="9785350" y="4178300"/>
          <p14:tracePt t="24243" x="9785350" y="4171950"/>
          <p14:tracePt t="24250" x="9779000" y="4171950"/>
          <p14:tracePt t="24256" x="9779000" y="4165600"/>
          <p14:tracePt t="24270" x="9772650" y="4159250"/>
          <p14:tracePt t="24327" x="9766300" y="4159250"/>
          <p14:tracePt t="24352" x="9759950" y="4159250"/>
          <p14:tracePt t="24391" x="9753600" y="4159250"/>
          <p14:tracePt t="24401" x="9747250" y="4159250"/>
          <p14:tracePt t="24423" x="9740900" y="4159250"/>
          <p14:tracePt t="24453" x="9734550" y="4159250"/>
          <p14:tracePt t="24491" x="9728200" y="4159250"/>
          <p14:tracePt t="24501" x="9728200" y="4165600"/>
          <p14:tracePt t="24515" x="9721850" y="4165600"/>
          <p14:tracePt t="24540" x="9715500" y="4171950"/>
          <p14:tracePt t="24554" x="9709150" y="4171950"/>
          <p14:tracePt t="24568" x="9709150" y="4178300"/>
          <p14:tracePt t="24596" x="9702800" y="4178300"/>
          <p14:tracePt t="24631" x="9696450" y="4178300"/>
          <p14:tracePt t="24641" x="9696450" y="4184650"/>
          <p14:tracePt t="24658" x="9690100" y="4184650"/>
          <p14:tracePt t="24665" x="9690100" y="4191000"/>
          <p14:tracePt t="24690" x="9690100" y="4197350"/>
          <p14:tracePt t="24703" x="9683750" y="4197350"/>
          <p14:tracePt t="24707" x="9683750" y="4203700"/>
          <p14:tracePt t="24728" x="9683750" y="4210050"/>
          <p14:tracePt t="24751" x="9683750" y="4216400"/>
          <p14:tracePt t="24780" x="9683750" y="4222750"/>
          <p14:tracePt t="24790" x="9683750" y="4229100"/>
          <p14:tracePt t="24812" x="9683750" y="4235450"/>
          <p14:tracePt t="24827" x="9683750" y="4241800"/>
          <p14:tracePt t="24839" x="9683750" y="4248150"/>
          <p14:tracePt t="24859" x="9683750" y="4254500"/>
          <p14:tracePt t="24890" x="9683750" y="4260850"/>
          <p14:tracePt t="24907" x="9683750" y="4267200"/>
          <p14:tracePt t="24915" x="9690100" y="4267200"/>
          <p14:tracePt t="24922" x="9690100" y="4273550"/>
          <p14:tracePt t="24943" x="9696450" y="4273550"/>
          <p14:tracePt t="24957" x="9702800" y="4279900"/>
          <p14:tracePt t="24985" x="9709150" y="4279900"/>
          <p14:tracePt t="24992" x="9709150" y="4286250"/>
          <p14:tracePt t="25001" x="9715500" y="4286250"/>
          <p14:tracePt t="25033" x="9721850" y="4286250"/>
          <p14:tracePt t="25050" x="9728200" y="4286250"/>
          <p14:tracePt t="25061" x="9728200" y="4292600"/>
          <p14:tracePt t="25082" x="9734550" y="4292600"/>
          <p14:tracePt t="25104" x="9740900" y="4292600"/>
          <p14:tracePt t="25120" x="9747250" y="4292600"/>
          <p14:tracePt t="25141" x="9753600" y="4292600"/>
          <p14:tracePt t="25175" x="9759950" y="4292600"/>
          <p14:tracePt t="25186" x="9766300" y="4292600"/>
          <p14:tracePt t="25193" x="9766300" y="4286250"/>
          <p14:tracePt t="25217" x="9766300" y="4279900"/>
          <p14:tracePt t="25228" x="9766300" y="4273550"/>
          <p14:tracePt t="25253" x="9772650" y="4273550"/>
          <p14:tracePt t="25271" x="9772650" y="4267200"/>
          <p14:tracePt t="25290" x="9772650" y="4260850"/>
          <p14:tracePt t="25297" x="9779000" y="4260850"/>
          <p14:tracePt t="25328" x="9785350" y="4260850"/>
          <p14:tracePt t="25397" x="9785350" y="4254500"/>
          <p14:tracePt t="25430" x="9785350" y="4248150"/>
          <p14:tracePt t="25453" x="9791700" y="4248150"/>
          <p14:tracePt t="25486" x="9791700" y="4241800"/>
          <p14:tracePt t="25513" x="9791700" y="4235450"/>
          <p14:tracePt t="26051" x="9791700" y="4229100"/>
          <p14:tracePt t="26119" x="9791700" y="4222750"/>
          <p14:tracePt t="26232" x="9791700" y="4216400"/>
          <p14:tracePt t="26281" x="9791700" y="4210050"/>
          <p14:tracePt t="26342" x="9791700" y="4203700"/>
          <p14:tracePt t="26375" x="9785350" y="4203700"/>
          <p14:tracePt t="26409" x="9785350" y="4197350"/>
          <p14:tracePt t="26416" x="9779000" y="4197350"/>
          <p14:tracePt t="26438" x="9772650" y="4197350"/>
          <p14:tracePt t="26502" x="9766300" y="4191000"/>
          <p14:tracePt t="26516" x="9759950" y="4191000"/>
          <p14:tracePt t="26541" x="9753600" y="4191000"/>
          <p14:tracePt t="26579" x="9747250" y="4191000"/>
          <p14:tracePt t="26631" x="9740900" y="4191000"/>
          <p14:tracePt t="26655" x="9734550" y="4191000"/>
          <p14:tracePt t="26765" x="9728200" y="4191000"/>
          <p14:tracePt t="26819" x="9721850" y="4191000"/>
          <p14:tracePt t="26833" x="9721850" y="4197350"/>
          <p14:tracePt t="26847" x="9721850" y="4203700"/>
          <p14:tracePt t="26860" x="9721850" y="4210050"/>
          <p14:tracePt t="26878" x="9721850" y="4216400"/>
          <p14:tracePt t="26910" x="9721850" y="4222750"/>
          <p14:tracePt t="26931" x="9721850" y="4229100"/>
          <p14:tracePt t="26938" x="9721850" y="4235450"/>
          <p14:tracePt t="26944" x="9721850" y="4241800"/>
          <p14:tracePt t="26955" x="9721850" y="4248150"/>
          <p14:tracePt t="26969" x="9721850" y="4254500"/>
          <p14:tracePt t="26986" x="9721850" y="4267200"/>
          <p14:tracePt t="27001" x="9721850" y="4273550"/>
          <p14:tracePt t="27017" x="9728200" y="4279900"/>
          <p14:tracePt t="27034" x="9728200" y="4292600"/>
          <p14:tracePt t="27069" x="9734550" y="4298950"/>
          <p14:tracePt t="27084" x="9734550" y="4305300"/>
          <p14:tracePt t="27101" x="9740900" y="4311650"/>
          <p14:tracePt t="27121" x="9747250" y="4311650"/>
          <p14:tracePt t="27169" x="9753600" y="4311650"/>
          <p14:tracePt t="27181" x="9753600" y="4305300"/>
          <p14:tracePt t="27195" x="9759950" y="4305300"/>
          <p14:tracePt t="27207" x="9759950" y="4298950"/>
          <p14:tracePt t="27217" x="9766300" y="4298950"/>
          <p14:tracePt t="27235" x="9766300" y="4292600"/>
          <p14:tracePt t="27253" x="9766300" y="4286250"/>
          <p14:tracePt t="27267" x="9766300" y="4279900"/>
          <p14:tracePt t="27284" x="9772650" y="4273550"/>
          <p14:tracePt t="27301" x="9772650" y="4260850"/>
          <p14:tracePt t="27334" x="9772650" y="4254500"/>
          <p14:tracePt t="27350" x="9772650" y="4248150"/>
          <p14:tracePt t="27367" x="9779000" y="4241800"/>
          <p14:tracePt t="27384" x="9779000" y="4235450"/>
          <p14:tracePt t="27404" x="9779000" y="4229100"/>
          <p14:tracePt t="27418" x="9779000" y="4222750"/>
          <p14:tracePt t="27451" x="9779000" y="4216400"/>
          <p14:tracePt t="27467" x="9779000" y="4210050"/>
          <p14:tracePt t="27484" x="9779000" y="4203700"/>
          <p14:tracePt t="27503" x="9779000" y="4197350"/>
          <p14:tracePt t="27517" x="9779000" y="4191000"/>
          <p14:tracePt t="27536" x="9785350" y="4184650"/>
          <p14:tracePt t="27583" x="9785350" y="4178300"/>
          <p14:tracePt t="27618" x="9785350" y="4171950"/>
          <p14:tracePt t="27646" x="9785350" y="4165600"/>
          <p14:tracePt t="27674" x="9785350" y="4159250"/>
          <p14:tracePt t="27719" x="9785350" y="4152900"/>
          <p14:tracePt t="27744" x="9785350" y="4146550"/>
          <p14:tracePt t="27772" x="9779000" y="4146550"/>
          <p14:tracePt t="27799" x="9772650" y="4146550"/>
          <p14:tracePt t="27813" x="9772650" y="4140200"/>
          <p14:tracePt t="27861" x="9766300" y="4140200"/>
          <p14:tracePt t="27878" x="9759950" y="4140200"/>
          <p14:tracePt t="27898" x="9753600" y="4140200"/>
          <p14:tracePt t="27905" x="9753600" y="4133850"/>
          <p14:tracePt t="27916" x="9747250" y="4133850"/>
          <p14:tracePt t="27938" x="9740900" y="4133850"/>
          <p14:tracePt t="27970" x="9734550" y="4133850"/>
          <p14:tracePt t="28021" x="9728200" y="4133850"/>
          <p14:tracePt t="28037" x="9721850" y="4133850"/>
          <p14:tracePt t="28070" x="9715500" y="4133850"/>
          <p14:tracePt t="28118" x="9709150" y="4133850"/>
          <p14:tracePt t="28143" x="9702800" y="4140200"/>
          <p14:tracePt t="28182" x="9702800" y="4146550"/>
          <p14:tracePt t="28207" x="9702800" y="4152900"/>
          <p14:tracePt t="28233" x="9702800" y="4159250"/>
          <p14:tracePt t="28253" x="9702800" y="4165600"/>
          <p14:tracePt t="28268" x="9702800" y="4171950"/>
          <p14:tracePt t="28286" x="9702800" y="4178300"/>
          <p14:tracePt t="28321" x="9702800" y="4184650"/>
          <p14:tracePt t="28334" x="9702800" y="4191000"/>
          <p14:tracePt t="28362" x="9702800" y="4197350"/>
          <p14:tracePt t="28383" x="9702800" y="4203700"/>
          <p14:tracePt t="28407" x="9702800" y="4210050"/>
          <p14:tracePt t="28424" x="9702800" y="4216400"/>
          <p14:tracePt t="28584" x="9709150" y="4216400"/>
          <p14:tracePt t="28780" x="9709150" y="4210050"/>
          <p14:tracePt t="28821" x="9709150" y="4203700"/>
          <p14:tracePt t="28862" x="9709150" y="4197350"/>
          <p14:tracePt t="28904" x="9709150" y="4191000"/>
          <p14:tracePt t="28932" x="9709150" y="4184650"/>
          <p14:tracePt t="28984" x="9702800" y="4184650"/>
          <p14:tracePt t="29026" x="9696450" y="4178300"/>
          <p14:tracePt t="29084" x="9690100" y="4178300"/>
          <p14:tracePt t="29119" x="9683750" y="4178300"/>
          <p14:tracePt t="29174" x="9683750" y="4171950"/>
          <p14:tracePt t="29195" x="9677400" y="4171950"/>
          <p14:tracePt t="29224" x="9671050" y="4171950"/>
          <p14:tracePt t="29272" x="9671050" y="4165600"/>
          <p14:tracePt t="29287" x="9664700" y="4165600"/>
          <p14:tracePt t="29320" x="9658350" y="4165600"/>
          <p14:tracePt t="29407" x="9652000" y="4165600"/>
          <p14:tracePt t="29446" x="9645650" y="4165600"/>
          <p14:tracePt t="29487" x="9639300" y="4165600"/>
          <p14:tracePt t="29522" x="9632950" y="4165600"/>
          <p14:tracePt t="29564" x="9626600" y="4165600"/>
          <p14:tracePt t="29595" x="9626600" y="4159250"/>
          <p14:tracePt t="29620" x="9620250" y="4159250"/>
          <p14:tracePt t="29661" x="9613900" y="4159250"/>
          <p14:tracePt t="29675" x="9607550" y="4159250"/>
          <p14:tracePt t="29682" x="9607550" y="4152900"/>
          <p14:tracePt t="29695" x="9601200" y="4152900"/>
          <p14:tracePt t="29703" x="9601200" y="4146550"/>
          <p14:tracePt t="29717" x="9594850" y="4146550"/>
          <p14:tracePt t="29733" x="9588500" y="4146550"/>
          <p14:tracePt t="29758" x="9582150" y="4146550"/>
          <p14:tracePt t="29766" x="9582150" y="4140200"/>
          <p14:tracePt t="29783" x="9575800" y="4140200"/>
          <p14:tracePt t="29800" x="9563100" y="4133850"/>
          <p14:tracePt t="29816" x="9550400" y="4133850"/>
          <p14:tracePt t="29835" x="9544050" y="4127500"/>
          <p14:tracePt t="29850" x="9537700" y="4127500"/>
          <p14:tracePt t="29883" x="9525000" y="4127500"/>
          <p14:tracePt t="29900" x="9518650" y="4127500"/>
          <p14:tracePt t="29922" x="9512300" y="4127500"/>
          <p14:tracePt t="29974" x="9505950" y="4127500"/>
          <p14:tracePt t="30081" x="9499600" y="4127500"/>
          <p14:tracePt t="30093" x="9499600" y="4121150"/>
          <p14:tracePt t="30110" x="9493250" y="4121150"/>
          <p14:tracePt t="30144" x="9486900" y="4121150"/>
          <p14:tracePt t="30184" x="9480550" y="4121150"/>
          <p14:tracePt t="30227" x="9474200" y="4121150"/>
          <p14:tracePt t="30235" x="9474200" y="4114800"/>
          <p14:tracePt t="30274" x="9467850" y="4114800"/>
          <p14:tracePt t="30286" x="9461500" y="4114800"/>
          <p14:tracePt t="30300" x="9455150" y="4114800"/>
          <p14:tracePt t="30321" x="9448800" y="4114800"/>
          <p14:tracePt t="30328" x="9448800" y="4108450"/>
          <p14:tracePt t="30337" x="9442450" y="4108450"/>
          <p14:tracePt t="30350" x="9436100" y="4108450"/>
          <p14:tracePt t="30385" x="9429750" y="4108450"/>
          <p14:tracePt t="30397" x="9423400" y="4108450"/>
          <p14:tracePt t="30404" x="9423400" y="4102100"/>
          <p14:tracePt t="30440" x="9417050" y="4102100"/>
          <p14:tracePt t="30461" x="9410700" y="4102100"/>
          <p14:tracePt t="30509" x="9404350" y="4095750"/>
          <p14:tracePt t="30600" x="9398000" y="4095750"/>
          <p14:tracePt t="30629" x="9391650" y="4089400"/>
          <p14:tracePt t="30707" x="9385300" y="4089400"/>
          <p14:tracePt t="30735" x="9378950" y="4089400"/>
          <p14:tracePt t="30768" x="9372600" y="4089400"/>
          <p14:tracePt t="30797" x="9366250" y="4083050"/>
          <p14:tracePt t="30851" x="9366250" y="4076700"/>
          <p14:tracePt t="30863" x="9359900" y="4076700"/>
          <p14:tracePt t="30877" x="9353550" y="4076700"/>
          <p14:tracePt t="30898" x="9347200" y="4076700"/>
          <p14:tracePt t="30925" x="9340850" y="4070350"/>
          <p14:tracePt t="30932" x="9334500" y="4070350"/>
          <p14:tracePt t="30959" x="9328150" y="4070350"/>
          <p14:tracePt t="30986" x="9321800" y="4064000"/>
          <p14:tracePt t="31003" x="9315450" y="4057650"/>
          <p14:tracePt t="31009" x="9309100" y="4057650"/>
          <p14:tracePt t="31016" x="9302750" y="4057650"/>
          <p14:tracePt t="31033" x="9290050" y="4051300"/>
          <p14:tracePt t="31051" x="9283700" y="4038600"/>
          <p14:tracePt t="31066" x="9271000" y="4038600"/>
          <p14:tracePt t="31083" x="9258300" y="4038600"/>
          <p14:tracePt t="31099" x="9251950" y="4038600"/>
          <p14:tracePt t="31128" x="9245600" y="4038600"/>
          <p14:tracePt t="31135" x="9239250" y="4038600"/>
          <p14:tracePt t="31155" x="9232900" y="4038600"/>
          <p14:tracePt t="31172" x="9226550" y="4038600"/>
          <p14:tracePt t="31186" x="9220200" y="4038600"/>
          <p14:tracePt t="31225" x="9213850" y="4038600"/>
          <p14:tracePt t="31238" x="9207500" y="4038600"/>
          <p14:tracePt t="31253" x="9207500" y="4032250"/>
          <p14:tracePt t="31259" x="9201150" y="4032250"/>
          <p14:tracePt t="31280" x="9194800" y="4032250"/>
          <p14:tracePt t="31296" x="9188450" y="4032250"/>
          <p14:tracePt t="31310" x="9182100" y="4032250"/>
          <p14:tracePt t="31322" x="9182100" y="4025900"/>
          <p14:tracePt t="31346" x="9175750" y="4025900"/>
          <p14:tracePt t="31351" x="9175750" y="4019550"/>
          <p14:tracePt t="31366" x="9163050" y="4019550"/>
          <p14:tracePt t="31385" x="9118600" y="4013200"/>
          <p14:tracePt t="31401" x="9061450" y="4000500"/>
          <p14:tracePt t="31416" x="8991600" y="3994150"/>
          <p14:tracePt t="31435" x="8883650" y="3994150"/>
          <p14:tracePt t="31449" x="8794750" y="3981450"/>
          <p14:tracePt t="31469" x="8616950" y="3981450"/>
          <p14:tracePt t="31485" x="8483600" y="3981450"/>
          <p14:tracePt t="31499" x="8318500" y="3981450"/>
          <p14:tracePt t="31516" x="8077200" y="3987800"/>
          <p14:tracePt t="31533" x="7975600" y="3994150"/>
          <p14:tracePt t="31552" x="7874000" y="4000500"/>
          <p14:tracePt t="31566" x="7835900" y="4000500"/>
          <p14:tracePt t="31582" x="7804150" y="4000500"/>
          <p14:tracePt t="31599" x="7772400" y="4000500"/>
          <p14:tracePt t="31616" x="7753350" y="4000500"/>
          <p14:tracePt t="31634" x="7747000" y="4000500"/>
          <p14:tracePt t="31650" x="7734300" y="4000500"/>
          <p14:tracePt t="31670" x="7721600" y="4000500"/>
          <p14:tracePt t="31683" x="7715250" y="4000500"/>
          <p14:tracePt t="31705" x="7708900" y="4000500"/>
          <p14:tracePt t="31767" x="7708900" y="4006850"/>
          <p14:tracePt t="31787" x="7708900" y="4013200"/>
          <p14:tracePt t="31801" x="7715250" y="4019550"/>
          <p14:tracePt t="31816" x="7727950" y="4025900"/>
          <p14:tracePt t="31833" x="7734300" y="4025900"/>
          <p14:tracePt t="32207" x="7727950" y="4025900"/>
          <p14:tracePt t="32221" x="7715250" y="4025900"/>
          <p14:tracePt t="32225" x="7708900" y="4025900"/>
          <p14:tracePt t="32238" x="7689850" y="4019550"/>
          <p14:tracePt t="32254" x="7664450" y="4013200"/>
          <p14:tracePt t="32270" x="7626350" y="4000500"/>
          <p14:tracePt t="32283" x="7581900" y="3994150"/>
          <p14:tracePt t="32299" x="7531100" y="3981450"/>
          <p14:tracePt t="32316" x="7448550" y="3975100"/>
          <p14:tracePt t="32332" x="7391400" y="3968750"/>
          <p14:tracePt t="32349" x="7321550" y="3962400"/>
          <p14:tracePt t="32366" x="7296150" y="3956050"/>
          <p14:tracePt t="32382" x="7270750" y="3956050"/>
          <p14:tracePt t="32399" x="7258050" y="3956050"/>
          <p14:tracePt t="32416" x="7245350" y="3956050"/>
          <p14:tracePt t="32432" x="7232650" y="3956050"/>
          <p14:tracePt t="32449" x="7226300" y="3956050"/>
          <p14:tracePt t="32466" x="7219950" y="3956050"/>
          <p14:tracePt t="32482" x="7207250" y="3956050"/>
          <p14:tracePt t="32499" x="7194550" y="3956050"/>
          <p14:tracePt t="32518" x="7181850" y="3956050"/>
          <p14:tracePt t="32535" x="7175500" y="3956050"/>
          <p14:tracePt t="32549" x="7162800" y="3956050"/>
          <p14:tracePt t="32565" x="7150100" y="3962400"/>
          <p14:tracePt t="32582" x="7143750" y="3968750"/>
          <p14:tracePt t="32600" x="7118350" y="3968750"/>
          <p14:tracePt t="32616" x="7105650" y="3975100"/>
          <p14:tracePt t="32632" x="7086600" y="3981450"/>
          <p14:tracePt t="32649" x="7067550" y="3987800"/>
          <p14:tracePt t="32666" x="7054850" y="3987800"/>
          <p14:tracePt t="32686" x="7042150" y="3994150"/>
          <p14:tracePt t="32699" x="7029450" y="3994150"/>
          <p14:tracePt t="32719" x="7016750" y="3994150"/>
          <p14:tracePt t="32735" x="7004050" y="3994150"/>
          <p14:tracePt t="32767" x="6991350" y="3994150"/>
          <p14:tracePt t="32783" x="6985000" y="3994150"/>
          <p14:tracePt t="32817" x="6978650" y="3994150"/>
          <p14:tracePt t="32907" x="6972300" y="3994150"/>
          <p14:tracePt t="33143" x="6965950" y="3994150"/>
          <p14:tracePt t="33212" x="6959600" y="3994150"/>
          <p14:tracePt t="33263" x="6953250" y="3994150"/>
          <p14:tracePt t="33389" x="6959600" y="3994150"/>
          <p14:tracePt t="33407" x="6965950" y="3987800"/>
          <p14:tracePt t="33421" x="6978650" y="3987800"/>
          <p14:tracePt t="33437" x="6985000" y="3987800"/>
          <p14:tracePt t="33452" x="7004050" y="3981450"/>
          <p14:tracePt t="33471" x="7010400" y="3981450"/>
          <p14:tracePt t="33894" x="6991350" y="3981450"/>
          <p14:tracePt t="33908" x="6946900" y="3968750"/>
          <p14:tracePt t="33922" x="6889750" y="3962400"/>
          <p14:tracePt t="33937" x="6838950" y="3949700"/>
          <p14:tracePt t="33950" x="6800850" y="3937000"/>
          <p14:tracePt t="33965" x="6750050" y="3930650"/>
          <p14:tracePt t="33983" x="6705600" y="3924300"/>
          <p14:tracePt t="33999" x="6680200" y="3917950"/>
          <p14:tracePt t="34015" x="6667500" y="3917950"/>
          <p14:tracePt t="34032" x="6648450" y="3917950"/>
          <p14:tracePt t="34049" x="6642100" y="3917950"/>
          <p14:tracePt t="34067" x="6623050" y="3917950"/>
          <p14:tracePt t="34082" x="6616700" y="3917950"/>
          <p14:tracePt t="34098" x="6597650" y="3917950"/>
          <p14:tracePt t="34118" x="6578600" y="3917950"/>
          <p14:tracePt t="34136" x="6565900" y="3917950"/>
          <p14:tracePt t="34153" x="6553200" y="3917950"/>
          <p14:tracePt t="34167" x="6540500" y="3917950"/>
          <p14:tracePt t="34187" x="6534150" y="3917950"/>
          <p14:tracePt t="34201" x="6521450" y="3917950"/>
          <p14:tracePt t="34221" x="6515100" y="3917950"/>
          <p14:tracePt t="34237" x="6508750" y="3924300"/>
          <p14:tracePt t="34253" x="6502400" y="3924300"/>
          <p14:tracePt t="34275" x="6496050" y="3924300"/>
          <p14:tracePt t="34290" x="6496050" y="3930650"/>
          <p14:tracePt t="34310" x="6489700" y="3930650"/>
          <p14:tracePt t="34335" x="6483350" y="3937000"/>
          <p14:tracePt t="34347" x="6477000" y="3943350"/>
          <p14:tracePt t="34362" x="6470650" y="3949700"/>
          <p14:tracePt t="34379" x="6445250" y="3956050"/>
          <p14:tracePt t="34393" x="6419850" y="3962400"/>
          <p14:tracePt t="34408" x="6407150" y="3962400"/>
          <p14:tracePt t="34424" x="6394450" y="3962400"/>
          <p14:tracePt t="34438" x="6388100" y="3962400"/>
          <p14:tracePt t="34452" x="6381750" y="3962400"/>
          <p14:tracePt t="34470" x="6375400" y="3962400"/>
          <p14:tracePt t="34485" x="6369050" y="3962400"/>
          <p14:tracePt t="34498" x="6362700" y="3962400"/>
          <p14:tracePt t="34588" x="6362700" y="3968750"/>
          <p14:tracePt t="34651" x="6362700" y="3975100"/>
          <p14:tracePt t="34685" x="6362700" y="3981450"/>
          <p14:tracePt t="34751" x="6362700" y="3987800"/>
          <p14:tracePt t="34859" x="6362700" y="3994150"/>
          <p14:tracePt t="35026" x="6362700" y="4000500"/>
          <p14:tracePt t="35394" x="6362700" y="4006850"/>
          <p14:tracePt t="35444" x="6369050" y="4006850"/>
          <p14:tracePt t="35457" x="6369050" y="4013200"/>
          <p14:tracePt t="35672" x="6369050" y="4019550"/>
          <p14:tracePt t="35703" x="6369050" y="4025900"/>
          <p14:tracePt t="35742" x="6369050" y="4032250"/>
          <p14:tracePt t="35811" x="6369050" y="4038600"/>
          <p14:tracePt t="35846" x="6369050" y="4044950"/>
          <p14:tracePt t="35860" x="6362700" y="4044950"/>
          <p14:tracePt t="35877" x="6362700" y="4051300"/>
          <p14:tracePt t="35891" x="6356350" y="4051300"/>
          <p14:tracePt t="35908" x="6350000" y="4051300"/>
          <p14:tracePt t="35924" x="6350000" y="4057650"/>
          <p14:tracePt t="35967" x="6343650" y="4064000"/>
          <p14:tracePt t="36034" x="6343650" y="4070350"/>
          <p14:tracePt t="37219" x="6337300" y="4070350"/>
          <p14:tracePt t="37233" x="6254750" y="4051300"/>
          <p14:tracePt t="37251" x="6172200" y="4032250"/>
          <p14:tracePt t="37265" x="6115050" y="4019550"/>
          <p14:tracePt t="37286" x="6057900" y="4006850"/>
          <p14:tracePt t="37301" x="6045200" y="4000500"/>
          <p14:tracePt t="37314" x="6019800" y="4000500"/>
          <p14:tracePt t="37334" x="5962650" y="3987800"/>
          <p14:tracePt t="37348" x="5930900" y="3981450"/>
          <p14:tracePt t="37364" x="5899150" y="3981450"/>
          <p14:tracePt t="37382" x="5829300" y="3975100"/>
          <p14:tracePt t="37397" x="5746750" y="3956050"/>
          <p14:tracePt t="37414" x="5657850" y="3949700"/>
          <p14:tracePt t="37431" x="5537200" y="3937000"/>
          <p14:tracePt t="37453" x="5435600" y="3924300"/>
          <p14:tracePt t="37468" x="5403850" y="3924300"/>
          <p14:tracePt t="37485" x="5353050" y="3924300"/>
          <p14:tracePt t="37502" x="5321300" y="3924300"/>
          <p14:tracePt t="37514" x="5295900" y="3917950"/>
          <p14:tracePt t="37531" x="5264150" y="3917950"/>
          <p14:tracePt t="37550" x="5194300" y="3917950"/>
          <p14:tracePt t="37564" x="5124450" y="3917950"/>
          <p14:tracePt t="37581" x="5022850" y="3917950"/>
          <p14:tracePt t="37597" x="4768850" y="3924300"/>
          <p14:tracePt t="37614" x="4629150" y="3924300"/>
          <p14:tracePt t="37632" x="4470400" y="3930650"/>
          <p14:tracePt t="37656" x="4330700" y="3930650"/>
          <p14:tracePt t="37670" x="4235450" y="3930650"/>
          <p14:tracePt t="37681" x="4146550" y="3930650"/>
          <p14:tracePt t="37697" x="4089400" y="3937000"/>
          <p14:tracePt t="37718" x="4000500" y="3943350"/>
          <p14:tracePt t="37723" x="3981450" y="3949700"/>
          <p14:tracePt t="37734" x="3968750" y="3949700"/>
          <p14:tracePt t="37747" x="3937000" y="3956050"/>
          <p14:tracePt t="37765" x="3879850" y="3962400"/>
          <p14:tracePt t="37780" x="3867150" y="3962400"/>
          <p14:tracePt t="37799" x="3848100" y="3962400"/>
          <p14:tracePt t="37814" x="3835400" y="3962400"/>
          <p14:tracePt t="37831" x="3829050" y="3962400"/>
          <p14:tracePt t="37847" x="3816350" y="3962400"/>
          <p14:tracePt t="37864" x="3803650" y="3962400"/>
          <p14:tracePt t="37883" x="3797300" y="3968750"/>
          <p14:tracePt t="37914" x="3790950" y="3968750"/>
          <p14:tracePt t="37931" x="3778250" y="3975100"/>
          <p14:tracePt t="38180" x="3778250" y="3981450"/>
          <p14:tracePt t="38264" x="3784600" y="3981450"/>
          <p14:tracePt t="38295" x="3790950" y="3981450"/>
          <p14:tracePt t="38306" x="3790950" y="3987800"/>
          <p14:tracePt t="38334" x="3790950" y="3994150"/>
          <p14:tracePt t="38343" x="3797300" y="3994150"/>
          <p14:tracePt t="38348" x="3797300" y="4000500"/>
          <p14:tracePt t="38364" x="3803650" y="4000500"/>
          <p14:tracePt t="38382" x="3810000" y="4000500"/>
          <p14:tracePt t="38397" x="3816350" y="4000500"/>
          <p14:tracePt t="38414" x="3822700" y="4000500"/>
          <p14:tracePt t="38438" x="3829050" y="4000500"/>
          <p14:tracePt t="38454" x="3829050" y="4006850"/>
          <p14:tracePt t="38504" x="3835400" y="4006850"/>
          <p14:tracePt t="38531" x="3841750" y="4006850"/>
          <p14:tracePt t="38598" x="3841750" y="4013200"/>
          <p14:tracePt t="38709" x="3848100" y="4013200"/>
          <p14:tracePt t="38772" x="3854450" y="4013200"/>
          <p14:tracePt t="38796" x="3860800" y="4019550"/>
          <p14:tracePt t="38813" x="3860800" y="4025900"/>
          <p14:tracePt t="38820" x="3867150" y="4025900"/>
          <p14:tracePt t="38830" x="3867150" y="4032250"/>
          <p14:tracePt t="38850" x="3873500" y="4038600"/>
          <p14:tracePt t="38864" x="3886200" y="4038600"/>
          <p14:tracePt t="38883" x="3898900" y="4038600"/>
        </p14:tracePtLst>
      </p14:laserTrace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Case Study: Injection Points</a:t>
            </a:r>
            <a:endParaRPr lang="en-US" dirty="0"/>
          </a:p>
        </p:txBody>
      </p:sp>
      <p:sp>
        <p:nvSpPr>
          <p:cNvPr id="2" name="Content Placeholder 1"/>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There was a repeated leaks and failure in one sulfuric acid injection point </a:t>
            </a:r>
          </a:p>
          <a:p>
            <a:r>
              <a:rPr lang="en-US" sz="2000" dirty="0"/>
              <a:t>Material was changed many times however leaks still happened.</a:t>
            </a:r>
          </a:p>
        </p:txBody>
      </p:sp>
      <p:sp>
        <p:nvSpPr>
          <p:cNvPr id="8" name="Footer Placeholder 7">
            <a:extLst>
              <a:ext uri="{FF2B5EF4-FFF2-40B4-BE49-F238E27FC236}">
                <a16:creationId xmlns:a16="http://schemas.microsoft.com/office/drawing/2014/main" id="{1AC4673B-2D78-4452-8DE0-154771CFB9AD}"/>
              </a:ext>
            </a:extLst>
          </p:cNvPr>
          <p:cNvSpPr>
            <a:spLocks noGrp="1"/>
          </p:cNvSpPr>
          <p:nvPr>
            <p:ph type="ftr" sz="quarter" idx="11"/>
          </p:nvPr>
        </p:nvSpPr>
        <p:spPr/>
        <p:txBody>
          <a:bodyPr/>
          <a:lstStyle/>
          <a:p>
            <a:r>
              <a:rPr lang="en-US" dirty="0" smtClean="0">
                <a:solidFill>
                  <a:schemeClr val="accent2">
                    <a:lumMod val="50000"/>
                  </a:schemeClr>
                </a:solidFill>
              </a:rPr>
              <a:t>Prepared </a:t>
            </a:r>
            <a:r>
              <a:rPr lang="en-US" dirty="0">
                <a:solidFill>
                  <a:schemeClr val="accent2">
                    <a:lumMod val="50000"/>
                  </a:schemeClr>
                </a:solidFill>
              </a:rPr>
              <a:t>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4" name="Slide Number Placeholder 3">
            <a:extLst>
              <a:ext uri="{FF2B5EF4-FFF2-40B4-BE49-F238E27FC236}">
                <a16:creationId xmlns:a16="http://schemas.microsoft.com/office/drawing/2014/main" id="{EA810F20-E9DB-46C6-819B-95546EA188F7}"/>
              </a:ext>
            </a:extLst>
          </p:cNvPr>
          <p:cNvSpPr>
            <a:spLocks noGrp="1"/>
          </p:cNvSpPr>
          <p:nvPr>
            <p:ph type="sldNum" sz="quarter" idx="12"/>
          </p:nvPr>
        </p:nvSpPr>
        <p:spPr/>
        <p:txBody>
          <a:bodyPr/>
          <a:lstStyle/>
          <a:p>
            <a:fld id="{D57F1E4F-1CFF-5643-939E-217C01CDF565}" type="slidenum">
              <a:rPr lang="en-US" b="1" smtClean="0"/>
              <a:pPr/>
              <a:t>17</a:t>
            </a:fld>
            <a:endParaRPr lang="en-US" b="1" dirty="0"/>
          </a:p>
        </p:txBody>
      </p:sp>
      <p:grpSp>
        <p:nvGrpSpPr>
          <p:cNvPr id="6" name="Group 5">
            <a:extLst>
              <a:ext uri="{FF2B5EF4-FFF2-40B4-BE49-F238E27FC236}">
                <a16:creationId xmlns:a16="http://schemas.microsoft.com/office/drawing/2014/main" id="{AB231157-5D6E-4440-B569-4612994C70A9}"/>
              </a:ext>
            </a:extLst>
          </p:cNvPr>
          <p:cNvGrpSpPr/>
          <p:nvPr/>
        </p:nvGrpSpPr>
        <p:grpSpPr>
          <a:xfrm>
            <a:off x="1521318" y="3228844"/>
            <a:ext cx="4728819" cy="1753562"/>
            <a:chOff x="-117778" y="4338735"/>
            <a:chExt cx="6305092" cy="2338083"/>
          </a:xfrm>
        </p:grpSpPr>
        <p:grpSp>
          <p:nvGrpSpPr>
            <p:cNvPr id="40" name="Group 39"/>
            <p:cNvGrpSpPr/>
            <p:nvPr/>
          </p:nvGrpSpPr>
          <p:grpSpPr>
            <a:xfrm>
              <a:off x="-117778" y="4338735"/>
              <a:ext cx="6305092" cy="2338083"/>
              <a:chOff x="513538" y="2510226"/>
              <a:chExt cx="6305092" cy="2338083"/>
            </a:xfrm>
          </p:grpSpPr>
          <p:sp>
            <p:nvSpPr>
              <p:cNvPr id="24" name="TextBox 23"/>
              <p:cNvSpPr txBox="1"/>
              <p:nvPr/>
            </p:nvSpPr>
            <p:spPr>
              <a:xfrm>
                <a:off x="513538" y="3860178"/>
                <a:ext cx="2776828" cy="492443"/>
              </a:xfrm>
              <a:prstGeom prst="rect">
                <a:avLst/>
              </a:prstGeom>
              <a:noFill/>
            </p:spPr>
            <p:txBody>
              <a:bodyPr wrap="none" rtlCol="0">
                <a:spAutoFit/>
              </a:bodyPr>
              <a:lstStyle/>
              <a:p>
                <a:r>
                  <a:rPr lang="en-US" dirty="0"/>
                  <a:t>Main Process Line</a:t>
                </a:r>
              </a:p>
            </p:txBody>
          </p:sp>
          <p:sp>
            <p:nvSpPr>
              <p:cNvPr id="25" name="TextBox 24"/>
              <p:cNvSpPr txBox="1"/>
              <p:nvPr/>
            </p:nvSpPr>
            <p:spPr>
              <a:xfrm>
                <a:off x="650241" y="2510226"/>
                <a:ext cx="2640125" cy="492443"/>
              </a:xfrm>
              <a:prstGeom prst="rect">
                <a:avLst/>
              </a:prstGeom>
              <a:noFill/>
            </p:spPr>
            <p:txBody>
              <a:bodyPr wrap="none" rtlCol="0">
                <a:spAutoFit/>
              </a:bodyPr>
              <a:lstStyle/>
              <a:p>
                <a:r>
                  <a:rPr lang="en-US" dirty="0"/>
                  <a:t>98% Sulfuric Acid</a:t>
                </a:r>
              </a:p>
            </p:txBody>
          </p:sp>
          <p:grpSp>
            <p:nvGrpSpPr>
              <p:cNvPr id="38" name="Group 37"/>
              <p:cNvGrpSpPr/>
              <p:nvPr/>
            </p:nvGrpSpPr>
            <p:grpSpPr>
              <a:xfrm>
                <a:off x="1342390" y="2882020"/>
                <a:ext cx="5476240" cy="1036184"/>
                <a:chOff x="1273810" y="1944760"/>
                <a:chExt cx="5476240" cy="1036184"/>
              </a:xfrm>
            </p:grpSpPr>
            <p:sp>
              <p:nvSpPr>
                <p:cNvPr id="7" name="Rectangle 6"/>
                <p:cNvSpPr/>
                <p:nvPr/>
              </p:nvSpPr>
              <p:spPr>
                <a:xfrm>
                  <a:off x="3319272" y="2724912"/>
                  <a:ext cx="1392428" cy="256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cxnSp>
              <p:nvCxnSpPr>
                <p:cNvPr id="11" name="Straight Arrow Connector 10"/>
                <p:cNvCxnSpPr/>
                <p:nvPr/>
              </p:nvCxnSpPr>
              <p:spPr>
                <a:xfrm>
                  <a:off x="1280160" y="2852928"/>
                  <a:ext cx="2039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73810" y="2056726"/>
                  <a:ext cx="2090799" cy="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19550" y="2065410"/>
                  <a:ext cx="0" cy="659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3"/>
                </p:cNvCxnSpPr>
                <p:nvPr/>
              </p:nvCxnSpPr>
              <p:spPr>
                <a:xfrm>
                  <a:off x="4711700" y="2852928"/>
                  <a:ext cx="2038350" cy="0"/>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364609" y="1944760"/>
                  <a:ext cx="304802" cy="241300"/>
                  <a:chOff x="5054598" y="1803400"/>
                  <a:chExt cx="609602" cy="393700"/>
                </a:xfrm>
              </p:grpSpPr>
              <p:cxnSp>
                <p:nvCxnSpPr>
                  <p:cNvPr id="28" name="Straight Connector 27"/>
                  <p:cNvCxnSpPr/>
                  <p:nvPr/>
                </p:nvCxnSpPr>
                <p:spPr>
                  <a:xfrm flipH="1">
                    <a:off x="5054599" y="1803400"/>
                    <a:ext cx="1" cy="3937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54598" y="1803400"/>
                    <a:ext cx="609602" cy="3937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664199" y="1803400"/>
                    <a:ext cx="0" cy="39370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a:xfrm flipV="1">
                  <a:off x="3670516" y="2065410"/>
                  <a:ext cx="344970" cy="3128"/>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714251" y="3986534"/>
                <a:ext cx="1417320" cy="861775"/>
              </a:xfrm>
              <a:prstGeom prst="rect">
                <a:avLst/>
              </a:prstGeom>
              <a:noFill/>
            </p:spPr>
            <p:txBody>
              <a:bodyPr wrap="square" rtlCol="0">
                <a:spAutoFit/>
              </a:bodyPr>
              <a:lstStyle/>
              <a:p>
                <a:r>
                  <a:rPr lang="en-US" dirty="0"/>
                  <a:t>Static Mixer</a:t>
                </a:r>
              </a:p>
            </p:txBody>
          </p:sp>
        </p:grpSp>
        <p:sp>
          <p:nvSpPr>
            <p:cNvPr id="41" name="Oval 40"/>
            <p:cNvSpPr/>
            <p:nvPr/>
          </p:nvSpPr>
          <p:spPr>
            <a:xfrm>
              <a:off x="3169119" y="4534316"/>
              <a:ext cx="677790" cy="850937"/>
            </a:xfrm>
            <a:prstGeom prst="ellipse">
              <a:avLst/>
            </a:prstGeom>
            <a:no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3000951343"/>
      </p:ext>
    </p:extLst>
  </p:cSld>
  <p:clrMapOvr>
    <a:masterClrMapping/>
  </p:clrMapOvr>
  <mc:AlternateContent xmlns:mc="http://schemas.openxmlformats.org/markup-compatibility/2006" xmlns:p14="http://schemas.microsoft.com/office/powerpoint/2010/main">
    <mc:Choice Requires="p14">
      <p:transition spd="slow" p14:dur="2000" advTm="115678"/>
    </mc:Choice>
    <mc:Fallback xmlns="">
      <p:transition spd="slow" advTm="115678"/>
    </mc:Fallback>
  </mc:AlternateContent>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l="272" r="3378"/>
          <a:stretch/>
        </p:blipFill>
        <p:spPr>
          <a:xfrm>
            <a:off x="152400" y="1538109"/>
            <a:ext cx="8892656" cy="4253091"/>
          </a:xfrm>
          <a:prstGeom prst="rect">
            <a:avLst/>
          </a:prstGeom>
          <a:ln>
            <a:solidFill>
              <a:srgbClr val="C00000"/>
            </a:solidFill>
          </a:ln>
        </p:spPr>
      </p:pic>
      <p:sp>
        <p:nvSpPr>
          <p:cNvPr id="5" name="Title 4"/>
          <p:cNvSpPr>
            <a:spLocks noGrp="1"/>
          </p:cNvSpPr>
          <p:nvPr>
            <p:ph type="title"/>
          </p:nvPr>
        </p:nvSpPr>
        <p:spPr/>
        <p:txBody>
          <a:bodyPr>
            <a:normAutofit/>
          </a:bodyPr>
          <a:lstStyle/>
          <a:p>
            <a:r>
              <a:rPr lang="en-US" dirty="0"/>
              <a:t>Injection point &amp; acid Dilution</a:t>
            </a:r>
          </a:p>
        </p:txBody>
      </p:sp>
      <p:pic>
        <p:nvPicPr>
          <p:cNvPr id="64" name="Content Placeholder 5"/>
          <p:cNvPicPr>
            <a:picLocks noGrp="1" noChangeAspect="1"/>
          </p:cNvPicPr>
          <p:nvPr>
            <p:ph idx="1"/>
          </p:nvPr>
        </p:nvPicPr>
        <p:blipFill>
          <a:blip r:embed="rId4"/>
          <a:stretch>
            <a:fillRect/>
          </a:stretch>
        </p:blipFill>
        <p:spPr>
          <a:xfrm>
            <a:off x="3621095" y="1041399"/>
            <a:ext cx="1901809" cy="1426357"/>
          </a:xfrm>
          <a:prstGeom prst="rect">
            <a:avLst/>
          </a:prstGeom>
        </p:spPr>
      </p:pic>
      <p:sp>
        <p:nvSpPr>
          <p:cNvPr id="8" name="Footer Placeholder 7">
            <a:extLst>
              <a:ext uri="{FF2B5EF4-FFF2-40B4-BE49-F238E27FC236}">
                <a16:creationId xmlns:a16="http://schemas.microsoft.com/office/drawing/2014/main" id="{1AC4673B-2D78-4452-8DE0-154771CFB9AD}"/>
              </a:ext>
            </a:extLst>
          </p:cNvPr>
          <p:cNvSpPr>
            <a:spLocks noGrp="1"/>
          </p:cNvSpPr>
          <p:nvPr>
            <p:ph type="ftr" sz="quarter" idx="11"/>
          </p:nvPr>
        </p:nvSpPr>
        <p:spPr/>
        <p:txBody>
          <a:bodyPr/>
          <a:lstStyle/>
          <a:p>
            <a:r>
              <a:rPr lang="en-US" dirty="0" smtClean="0">
                <a:solidFill>
                  <a:schemeClr val="accent2">
                    <a:lumMod val="50000"/>
                  </a:schemeClr>
                </a:solidFill>
              </a:rPr>
              <a:t>Prepared </a:t>
            </a:r>
            <a:r>
              <a:rPr lang="en-US" dirty="0">
                <a:solidFill>
                  <a:schemeClr val="accent2">
                    <a:lumMod val="50000"/>
                  </a:schemeClr>
                </a:solidFill>
              </a:rPr>
              <a:t>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4" name="Slide Number Placeholder 3">
            <a:extLst>
              <a:ext uri="{FF2B5EF4-FFF2-40B4-BE49-F238E27FC236}">
                <a16:creationId xmlns:a16="http://schemas.microsoft.com/office/drawing/2014/main" id="{EA810F20-E9DB-46C6-819B-95546EA188F7}"/>
              </a:ext>
            </a:extLst>
          </p:cNvPr>
          <p:cNvSpPr>
            <a:spLocks noGrp="1"/>
          </p:cNvSpPr>
          <p:nvPr>
            <p:ph type="sldNum" sz="quarter" idx="12"/>
          </p:nvPr>
        </p:nvSpPr>
        <p:spPr/>
        <p:txBody>
          <a:bodyPr/>
          <a:lstStyle/>
          <a:p>
            <a:fld id="{D57F1E4F-1CFF-5643-939E-217C01CDF565}" type="slidenum">
              <a:rPr lang="en-US" b="1" smtClean="0"/>
              <a:pPr/>
              <a:t>18</a:t>
            </a:fld>
            <a:endParaRPr lang="en-US" b="1" dirty="0"/>
          </a:p>
        </p:txBody>
      </p:sp>
      <p:pic>
        <p:nvPicPr>
          <p:cNvPr id="65" name="Picture 64"/>
          <p:cNvPicPr>
            <a:picLocks noChangeAspect="1"/>
          </p:cNvPicPr>
          <p:nvPr/>
        </p:nvPicPr>
        <p:blipFill rotWithShape="1">
          <a:blip r:embed="rId5" cstate="print">
            <a:extLst>
              <a:ext uri="{28A0092B-C50C-407E-A947-70E740481C1C}">
                <a14:useLocalDpi xmlns:a14="http://schemas.microsoft.com/office/drawing/2010/main" val="0"/>
              </a:ext>
            </a:extLst>
          </a:blip>
          <a:srcRect r="7999" b="14485"/>
          <a:stretch/>
        </p:blipFill>
        <p:spPr>
          <a:xfrm>
            <a:off x="3733800" y="4909741"/>
            <a:ext cx="1888610" cy="1405826"/>
          </a:xfrm>
          <a:prstGeom prst="rect">
            <a:avLst/>
          </a:prstGeom>
        </p:spPr>
      </p:pic>
    </p:spTree>
    <p:extLst>
      <p:ext uri="{BB962C8B-B14F-4D97-AF65-F5344CB8AC3E}">
        <p14:creationId xmlns:p14="http://schemas.microsoft.com/office/powerpoint/2010/main" val="3952422683"/>
      </p:ext>
    </p:extLst>
  </p:cSld>
  <p:clrMapOvr>
    <a:masterClrMapping/>
  </p:clrMapOvr>
  <mc:AlternateContent xmlns:mc="http://schemas.openxmlformats.org/markup-compatibility/2006" xmlns:p14="http://schemas.microsoft.com/office/powerpoint/2010/main">
    <mc:Choice Requires="p14">
      <p:transition spd="slow" p14:dur="2000" advTm="238027"/>
    </mc:Choice>
    <mc:Fallback xmlns="">
      <p:transition spd="slow" advTm="238027"/>
    </mc:Fallback>
  </mc:AlternateContent>
  <p:timing>
    <p:tnLst>
      <p:par>
        <p:cTn id="1" dur="indefinite" restart="never" nodeType="tmRoot"/>
      </p:par>
    </p:tnLst>
  </p:timing>
  <p:extLst mod="1">
    <p:ext uri="{3A86A75C-4F4B-4683-9AE1-C65F6400EC91}">
      <p14:laserTraceLst xmlns:p14="http://schemas.microsoft.com/office/powerpoint/2010/main">
        <p14:tracePtLst>
          <p14:tracePt t="101502" x="7378700" y="4381500"/>
          <p14:tracePt t="101656" x="7435850" y="4375150"/>
          <p14:tracePt t="101663" x="7550150" y="4330700"/>
          <p14:tracePt t="101675" x="7645400" y="4292600"/>
          <p14:tracePt t="101691" x="7747000" y="4254500"/>
          <p14:tracePt t="101708" x="7943850" y="4178300"/>
          <p14:tracePt t="101727" x="8102600" y="4114800"/>
          <p14:tracePt t="101741" x="8121650" y="4108450"/>
          <p14:tracePt t="101758" x="8153400" y="4095750"/>
          <p14:tracePt t="101774" x="8343900" y="4025900"/>
          <p14:tracePt t="101791" x="8375650" y="4006850"/>
          <p14:tracePt t="101811" x="8388350" y="3994150"/>
          <p14:tracePt t="101825" x="8388350" y="3987800"/>
          <p14:tracePt t="101841" x="8388350" y="3981450"/>
          <p14:tracePt t="101894" x="8388350" y="3975100"/>
          <p14:tracePt t="102136" x="8489950" y="3943350"/>
          <p14:tracePt t="102144" x="8655050" y="3879850"/>
          <p14:tracePt t="102150" x="8794750" y="3822700"/>
          <p14:tracePt t="102158" x="8896350" y="3784600"/>
          <p14:tracePt t="102174" x="9086850" y="3689350"/>
          <p14:tracePt t="102191" x="9340850" y="3543300"/>
          <p14:tracePt t="102245" x="9601200" y="3403600"/>
          <p14:tracePt t="102268" x="9950450" y="3219450"/>
          <p14:tracePt t="102285" x="9969500" y="3206750"/>
          <p14:tracePt t="102292" x="9969500" y="3200400"/>
          <p14:tracePt t="102308" x="9975850" y="3187700"/>
          <p14:tracePt t="102324" x="9975850" y="3181350"/>
          <p14:tracePt t="102341" x="9975850" y="3168650"/>
          <p14:tracePt t="102358" x="10001250" y="3136900"/>
          <p14:tracePt t="102375" x="10223500" y="2978150"/>
          <p14:tracePt t="102394" x="10388600" y="2863850"/>
          <p14:tracePt t="102408" x="10426700" y="2825750"/>
          <p14:tracePt t="102424" x="10433050" y="2819400"/>
          <p14:tracePt t="102442" x="10433050" y="2813050"/>
          <p14:tracePt t="102458" x="10433050" y="2806700"/>
          <p14:tracePt t="102481" x="10433050" y="2800350"/>
          <p14:tracePt t="102491" x="10528300" y="2768600"/>
          <p14:tracePt t="102508" x="10788650" y="2641600"/>
          <p14:tracePt t="102529" x="10871200" y="2590800"/>
          <p14:tracePt t="102558" x="10871200" y="2584450"/>
          <p14:tracePt t="102596" x="10877550" y="2584450"/>
          <p14:tracePt t="102880" x="10871200" y="2584450"/>
          <p14:tracePt t="102895" x="10864850" y="2584450"/>
          <p14:tracePt t="102917" x="10858500" y="2590800"/>
          <p14:tracePt t="102929" x="10858500" y="2597150"/>
          <p14:tracePt t="102945" x="10852150" y="2603500"/>
          <p14:tracePt t="102957" x="10845800" y="2603500"/>
          <p14:tracePt t="102964" x="10845800" y="2609850"/>
          <p14:tracePt t="102980" x="10839450" y="2609850"/>
          <p14:tracePt t="102994" x="10833100" y="2616200"/>
          <p14:tracePt t="103008" x="10826750" y="2616200"/>
          <p14:tracePt t="103030" x="10820400" y="2616200"/>
          <p14:tracePt t="103041" x="10820400" y="2622550"/>
          <p14:tracePt t="103057" x="10814050" y="2622550"/>
          <p14:tracePt t="103079" x="10807700" y="2622550"/>
          <p14:tracePt t="103096" x="10801350" y="2622550"/>
          <p14:tracePt t="103107" x="10795000" y="2622550"/>
          <p14:tracePt t="103126" x="10788650" y="2628900"/>
          <p14:tracePt t="103141" x="10782300" y="2628900"/>
          <p14:tracePt t="103176" x="10775950" y="2628900"/>
          <p14:tracePt t="103180" x="10769600" y="2628900"/>
          <p14:tracePt t="103195" x="10763250" y="2628900"/>
          <p14:tracePt t="103208" x="10756900" y="2628900"/>
          <p14:tracePt t="103224" x="10750550" y="2628900"/>
          <p14:tracePt t="103243" x="10744200" y="2628900"/>
          <p14:tracePt t="103270" x="10737850" y="2628900"/>
          <p14:tracePt t="103284" x="10731500" y="2628900"/>
          <p14:tracePt t="103297" x="10725150" y="2628900"/>
          <p14:tracePt t="103319" x="10718800" y="2628900"/>
          <p14:tracePt t="103332" x="10712450" y="2628900"/>
          <p14:tracePt t="103367" x="10706100" y="2628900"/>
          <p14:tracePt t="103381" x="10699750" y="2628900"/>
          <p14:tracePt t="103396" x="10693400" y="2622550"/>
          <p14:tracePt t="103431" x="10687050" y="2622550"/>
          <p14:tracePt t="103458" x="10687050" y="2616200"/>
          <p14:tracePt t="103486" x="10680700" y="2616200"/>
          <p14:tracePt t="103549" x="10674350" y="2616200"/>
          <p14:tracePt t="103578" x="10668000" y="2616200"/>
          <p14:tracePt t="103611" x="10661650" y="2616200"/>
          <p14:tracePt t="103646" x="10655300" y="2616200"/>
          <p14:tracePt t="103661" x="10648950" y="2616200"/>
          <p14:tracePt t="103674" x="10642600" y="2616200"/>
          <p14:tracePt t="103695" x="10636250" y="2616200"/>
          <p14:tracePt t="103701" x="10629900" y="2616200"/>
          <p14:tracePt t="103710" x="10598150" y="2616200"/>
          <p14:tracePt t="103724" x="10541000" y="2622550"/>
          <p14:tracePt t="103741" x="10515600" y="2628900"/>
          <p14:tracePt t="103757" x="10490200" y="2628900"/>
          <p14:tracePt t="103774" x="10483850" y="2628900"/>
          <p14:tracePt t="103792" x="10471150" y="2628900"/>
          <p14:tracePt t="103809" x="10464800" y="2628900"/>
          <p14:tracePt t="103824" x="10458450" y="2628900"/>
          <p14:tracePt t="103841" x="10452100" y="2628900"/>
          <p14:tracePt t="103860" x="10445750" y="2628900"/>
          <p14:tracePt t="104132" x="10445750" y="2635250"/>
          <p14:tracePt t="104146" x="10445750" y="2641600"/>
          <p14:tracePt t="104163" x="10445750" y="2647950"/>
          <p14:tracePt t="104195" x="10445750" y="2654300"/>
          <p14:tracePt t="104224" x="10445750" y="2660650"/>
          <p14:tracePt t="104278" x="10445750" y="2667000"/>
          <p14:tracePt t="104299" x="10445750" y="2673350"/>
          <p14:tracePt t="104341" x="10445750" y="2679700"/>
          <p14:tracePt t="104377" x="10452100" y="2679700"/>
          <p14:tracePt t="104434" x="10458450" y="2679700"/>
          <p14:tracePt t="104438" x="10458450" y="2686050"/>
          <p14:tracePt t="104452" x="10464800" y="2686050"/>
          <p14:tracePt t="104468" x="10464800" y="2692400"/>
          <p14:tracePt t="104496" x="10464800" y="2698750"/>
          <p14:tracePt t="104508" x="10471150" y="2698750"/>
          <p14:tracePt t="104545" x="10477500" y="2698750"/>
          <p14:tracePt t="104578" x="10477500" y="2705100"/>
          <p14:tracePt t="104622" x="10483850" y="2711450"/>
          <p14:tracePt t="104655" x="10483850" y="2717800"/>
          <p14:tracePt t="104724" x="10483850" y="2724150"/>
          <p14:tracePt t="104780" x="10483850" y="2730500"/>
          <p14:tracePt t="104856" x="10483850" y="2736850"/>
          <p14:tracePt t="105074" x="10483850" y="2743200"/>
          <p14:tracePt t="105142" x="10483850" y="2749550"/>
          <p14:tracePt t="105176" x="10483850" y="2755900"/>
          <p14:tracePt t="105315" x="10490200" y="2755900"/>
          <p14:tracePt t="105329" x="10496550" y="2755900"/>
          <p14:tracePt t="105344" x="10502900" y="2755900"/>
          <p14:tracePt t="105364" x="10509250" y="2755900"/>
          <p14:tracePt t="105371" x="10515600" y="2755900"/>
          <p14:tracePt t="105386" x="10521950" y="2755900"/>
          <p14:tracePt t="105399" x="10528300" y="2755900"/>
          <p14:tracePt t="105407" x="10534650" y="2755900"/>
          <p14:tracePt t="105423" x="10541000" y="2755900"/>
          <p14:tracePt t="105440" x="10553700" y="2755900"/>
          <p14:tracePt t="105457" x="10560050" y="2755900"/>
          <p14:tracePt t="105473" x="10572750" y="2749550"/>
          <p14:tracePt t="105490" x="10636250" y="2749550"/>
          <p14:tracePt t="105507" x="10674350" y="2749550"/>
          <p14:tracePt t="105523" x="10737850" y="2743200"/>
          <p14:tracePt t="105540" x="10756900" y="2743200"/>
          <p14:tracePt t="105561" x="10763250" y="2743200"/>
          <p14:tracePt t="105574" x="10782300" y="2743200"/>
          <p14:tracePt t="105590" x="10795000" y="2736850"/>
          <p14:tracePt t="105607" x="10795000" y="2730500"/>
          <p14:tracePt t="105626" x="10801350" y="2730500"/>
          <p14:tracePt t="105644" x="10807700" y="2724150"/>
          <p14:tracePt t="105657" x="10814050" y="2724150"/>
          <p14:tracePt t="105673" x="10820400" y="2724150"/>
          <p14:tracePt t="105690" x="10826750" y="2724150"/>
          <p14:tracePt t="105707" x="10833100" y="2717800"/>
          <p14:tracePt t="105740" x="10839450" y="2711450"/>
          <p14:tracePt t="105757" x="10858500" y="2711450"/>
          <p14:tracePt t="105774" x="10909300" y="2705100"/>
          <p14:tracePt t="105790" x="10915650" y="2705100"/>
          <p14:tracePt t="105807" x="10928350" y="2705100"/>
          <p14:tracePt t="105823" x="10941050" y="2705100"/>
          <p14:tracePt t="105857" x="10947400" y="2705100"/>
          <p14:tracePt t="105887" x="10953750" y="2705100"/>
          <p14:tracePt t="105928" x="10953750" y="2698750"/>
          <p14:tracePt t="105983" x="10953750" y="2692400"/>
          <p14:tracePt t="106018" x="10947400" y="2692400"/>
          <p14:tracePt t="106039" x="10947400" y="2686050"/>
          <p14:tracePt t="106046" x="10941050" y="2686050"/>
          <p14:tracePt t="106061" x="10934700" y="2679700"/>
          <p14:tracePt t="106078" x="10934700" y="2673350"/>
          <p14:tracePt t="106090" x="10928350" y="2673350"/>
          <p14:tracePt t="106107" x="10922000" y="2673350"/>
          <p14:tracePt t="106123" x="10915650" y="2673350"/>
          <p14:tracePt t="106144" x="10909300" y="2673350"/>
          <p14:tracePt t="106159" x="10902950" y="2673350"/>
          <p14:tracePt t="106173" x="10896600" y="2673350"/>
          <p14:tracePt t="106190" x="10883900" y="2673350"/>
          <p14:tracePt t="106207" x="10871200" y="2673350"/>
          <p14:tracePt t="106223" x="10864850" y="2673350"/>
          <p14:tracePt t="106245" x="10845800" y="2673350"/>
          <p14:tracePt t="106257" x="10839450" y="2673350"/>
          <p14:tracePt t="106273" x="10833100" y="2673350"/>
          <p14:tracePt t="106290" x="10814050" y="2673350"/>
          <p14:tracePt t="106306" x="10801350" y="2673350"/>
          <p14:tracePt t="106328" x="10795000" y="2679700"/>
          <p14:tracePt t="106340" x="10782300" y="2679700"/>
          <p14:tracePt t="106357" x="10769600" y="2686050"/>
          <p14:tracePt t="106373" x="10763250" y="2686050"/>
          <p14:tracePt t="106390" x="10756900" y="2686050"/>
          <p14:tracePt t="106407" x="10750550" y="2686050"/>
          <p14:tracePt t="106423" x="10737850" y="2692400"/>
          <p14:tracePt t="106456" x="10725150" y="2698750"/>
          <p14:tracePt t="106473" x="10718800" y="2698750"/>
          <p14:tracePt t="106493" x="10674350" y="2711450"/>
          <p14:tracePt t="106506" x="10629900" y="2730500"/>
          <p14:tracePt t="106524" x="10610850" y="2736850"/>
          <p14:tracePt t="106540" x="10591800" y="2749550"/>
          <p14:tracePt t="106557" x="10585450" y="2755900"/>
          <p14:tracePt t="106578" x="10572750" y="2755900"/>
          <p14:tracePt t="106590" x="10566400" y="2755900"/>
          <p14:tracePt t="106627" x="10553700" y="2755900"/>
          <p14:tracePt t="106660" x="10553700" y="2762250"/>
          <p14:tracePt t="106750" x="10560050" y="2768600"/>
          <p14:tracePt t="106779" x="10566400" y="2768600"/>
          <p14:tracePt t="106793" x="10572750" y="2768600"/>
          <p14:tracePt t="106811" x="10579100" y="2768600"/>
          <p14:tracePt t="106829" x="10585450" y="2768600"/>
          <p14:tracePt t="106854" x="10591800" y="2768600"/>
          <p14:tracePt t="106888" x="10598150" y="2768600"/>
          <p14:tracePt t="106908" x="10604500" y="2768600"/>
          <p14:tracePt t="106951" x="10610850" y="2768600"/>
          <p14:tracePt t="107000" x="10617200" y="2768600"/>
          <p14:tracePt t="107083" x="10623550" y="2768600"/>
          <p14:tracePt t="107467" x="10629900" y="2768600"/>
          <p14:tracePt t="107480" x="10636250" y="2768600"/>
          <p14:tracePt t="107495" x="10642600" y="2768600"/>
          <p14:tracePt t="107515" x="10648950" y="2768600"/>
          <p14:tracePt t="107529" x="10655300" y="2768600"/>
          <p14:tracePt t="107556" x="10661650" y="2768600"/>
          <p14:tracePt t="107579" x="10668000" y="2768600"/>
          <p14:tracePt t="107591" x="10674350" y="2768600"/>
          <p14:tracePt t="107606" x="10680700" y="2768600"/>
          <p14:tracePt t="107611" x="10687050" y="2768600"/>
          <p14:tracePt t="107623" x="10693400" y="2768600"/>
          <p14:tracePt t="107643" x="10699750" y="2762250"/>
          <p14:tracePt t="107656" x="10750550" y="2762250"/>
          <p14:tracePt t="107674" x="10826750" y="2762250"/>
          <p14:tracePt t="107689" x="10858500" y="2762250"/>
          <p14:tracePt t="107706" x="10871200" y="2762250"/>
          <p14:tracePt t="107723" x="10883900" y="2762250"/>
          <p14:tracePt t="107740" x="10890250" y="2762250"/>
          <p14:tracePt t="107756" x="10902950" y="2762250"/>
          <p14:tracePt t="107773" x="10915650" y="2762250"/>
          <p14:tracePt t="107806" x="10922000" y="2762250"/>
          <p14:tracePt t="107823" x="10928350" y="2762250"/>
          <p14:tracePt t="107844" x="10941050" y="2762250"/>
          <p14:tracePt t="107856" x="10947400" y="2762250"/>
          <p14:tracePt t="107981" x="10947400" y="2755900"/>
          <p14:tracePt t="108029" x="10947400" y="2749550"/>
          <p14:tracePt t="108098" x="10947400" y="2743200"/>
          <p14:tracePt t="108210" x="10941050" y="2743200"/>
          <p14:tracePt t="108238" x="10934700" y="2743200"/>
          <p14:tracePt t="108251" x="10928350" y="2743200"/>
          <p14:tracePt t="108286" x="10922000" y="2743200"/>
          <p14:tracePt t="108323" x="10915650" y="2743200"/>
          <p14:tracePt t="108335" x="10909300" y="2743200"/>
          <p14:tracePt t="108348" x="10902950" y="2743200"/>
          <p14:tracePt t="108362" x="10896600" y="2743200"/>
          <p14:tracePt t="108385" x="10890250" y="2743200"/>
          <p14:tracePt t="108397" x="10883900" y="2743200"/>
          <p14:tracePt t="108426" x="10877550" y="2743200"/>
          <p14:tracePt t="108432" x="10871200" y="2743200"/>
          <p14:tracePt t="108439" x="10864850" y="2743200"/>
          <p14:tracePt t="108456" x="10858500" y="2743200"/>
          <p14:tracePt t="108476" x="10845800" y="2736850"/>
          <p14:tracePt t="108489" x="10833100" y="2730500"/>
          <p14:tracePt t="108506" x="10826750" y="2730500"/>
          <p14:tracePt t="108523" x="10807700" y="2724150"/>
          <p14:tracePt t="108540" x="10801350" y="2724150"/>
          <p14:tracePt t="108560" x="10788650" y="2724150"/>
          <p14:tracePt t="108572" x="10775950" y="2724150"/>
          <p14:tracePt t="108606" x="10769600" y="2724150"/>
          <p14:tracePt t="108622" x="10769600" y="2717800"/>
          <p14:tracePt t="108640" x="10756900" y="2717800"/>
          <p14:tracePt t="108656" x="10750550" y="2711450"/>
          <p14:tracePt t="108672" x="10744200" y="2711450"/>
          <p14:tracePt t="108689" x="10737850" y="2711450"/>
          <p14:tracePt t="108706" x="10731500" y="2711450"/>
          <p14:tracePt t="108739" x="10725150" y="2705100"/>
          <p14:tracePt t="108756" x="10718800" y="2705100"/>
          <p14:tracePt t="108772" x="10712450" y="2698750"/>
          <p14:tracePt t="108789" x="10706100" y="2698750"/>
          <p14:tracePt t="108809" x="10699750" y="2698750"/>
          <p14:tracePt t="108839" x="10687050" y="2698750"/>
          <p14:tracePt t="108856" x="10668000" y="2698750"/>
          <p14:tracePt t="108872" x="10642600" y="2698750"/>
          <p14:tracePt t="108889" x="10617200" y="2698750"/>
          <p14:tracePt t="108906" x="10591800" y="2698750"/>
          <p14:tracePt t="108922" x="10572750" y="2698750"/>
          <p14:tracePt t="108939" x="10560050" y="2698750"/>
          <p14:tracePt t="108956" x="10547350" y="2698750"/>
          <p14:tracePt t="108972" x="10541000" y="2698750"/>
          <p14:tracePt t="108989" x="10528300" y="2698750"/>
          <p14:tracePt t="109006" x="10515600" y="2698750"/>
          <p14:tracePt t="109022" x="10502900" y="2698750"/>
          <p14:tracePt t="109039" x="10490200" y="2698750"/>
          <p14:tracePt t="109056" x="10483850" y="2698750"/>
          <p14:tracePt t="109072" x="10458450" y="2705100"/>
          <p14:tracePt t="109092" x="10439400" y="2711450"/>
          <p14:tracePt t="109106" x="10414000" y="2717800"/>
          <p14:tracePt t="109122" x="10394950" y="2724150"/>
          <p14:tracePt t="109139" x="10382250" y="2730500"/>
          <p14:tracePt t="109156" x="10363200" y="2736850"/>
          <p14:tracePt t="109172" x="10350500" y="2749550"/>
          <p14:tracePt t="109189" x="10337800" y="2755900"/>
          <p14:tracePt t="109206" x="10331450" y="2768600"/>
          <p14:tracePt t="109222" x="10325100" y="2774950"/>
          <p14:tracePt t="109239" x="10312400" y="2787650"/>
          <p14:tracePt t="109256" x="10299700" y="2800350"/>
          <p14:tracePt t="109272" x="10287000" y="2819400"/>
          <p14:tracePt t="109289" x="10280650" y="2838450"/>
          <p14:tracePt t="109305" x="10274300" y="2844800"/>
          <p14:tracePt t="109322" x="10267950" y="2863850"/>
          <p14:tracePt t="109339" x="10261600" y="2870200"/>
          <p14:tracePt t="109356" x="10261600" y="2882900"/>
          <p14:tracePt t="109372" x="10261600" y="2895600"/>
          <p14:tracePt t="109389" x="10261600" y="2901950"/>
          <p14:tracePt t="109406" x="10261600" y="2921000"/>
          <p14:tracePt t="109422" x="10261600" y="2927350"/>
          <p14:tracePt t="109442" x="10267950" y="2940050"/>
          <p14:tracePt t="109455" x="10274300" y="2946400"/>
          <p14:tracePt t="109472" x="10274300" y="2952750"/>
          <p14:tracePt t="109489" x="10280650" y="2959100"/>
          <p14:tracePt t="109506" x="10287000" y="2965450"/>
          <p14:tracePt t="109524" x="10299700" y="2965450"/>
          <p14:tracePt t="109539" x="10312400" y="2965450"/>
          <p14:tracePt t="109559" x="10318750" y="2965450"/>
          <p14:tracePt t="109572" x="10331450" y="2965450"/>
          <p14:tracePt t="109589" x="10344150" y="2965450"/>
          <p14:tracePt t="109605" x="10356850" y="2965450"/>
          <p14:tracePt t="109623" x="10369550" y="2971800"/>
          <p14:tracePt t="109639" x="10382250" y="2971800"/>
          <p14:tracePt t="109655" x="10407650" y="2971800"/>
          <p14:tracePt t="109672" x="10414000" y="2971800"/>
          <p14:tracePt t="109690" x="10433050" y="2971800"/>
          <p14:tracePt t="109705" x="10445750" y="2971800"/>
          <p14:tracePt t="109722" x="10458450" y="2971800"/>
          <p14:tracePt t="109739" x="10471150" y="2971800"/>
          <p14:tracePt t="109755" x="10483850" y="2971800"/>
          <p14:tracePt t="109789" x="10490200" y="2971800"/>
          <p14:tracePt t="109805" x="10496550" y="2971800"/>
          <p14:tracePt t="109822" x="10502900" y="2971800"/>
          <p14:tracePt t="109839" x="10509250" y="2971800"/>
          <p14:tracePt t="109878" x="10515600" y="2971800"/>
          <p14:tracePt t="109956" x="10515600" y="2965450"/>
          <p14:tracePt t="110227" x="10509250" y="2965450"/>
          <p14:tracePt t="110243" x="10502900" y="2965450"/>
          <p14:tracePt t="110262" x="10496550" y="2965450"/>
          <p14:tracePt t="110268" x="10490200" y="2965450"/>
          <p14:tracePt t="110290" x="10477500" y="2965450"/>
          <p14:tracePt t="110302" x="10471150" y="2965450"/>
          <p14:tracePt t="110310" x="10464800" y="2965450"/>
          <p14:tracePt t="110322" x="10458450" y="2965450"/>
          <p14:tracePt t="110341" x="10452100" y="2965450"/>
          <p14:tracePt t="110355" x="10439400" y="2965450"/>
          <p14:tracePt t="110372" x="10433050" y="2965450"/>
          <p14:tracePt t="110388" x="10420350" y="2965450"/>
          <p14:tracePt t="110405" x="10414000" y="2965450"/>
          <p14:tracePt t="110439" x="10407650" y="2965450"/>
          <p14:tracePt t="110455" x="10394950" y="2965450"/>
          <p14:tracePt t="110474" x="10388600" y="2971800"/>
          <p14:tracePt t="110489" x="10382250" y="2971800"/>
          <p14:tracePt t="110505" x="10382250" y="2978150"/>
          <p14:tracePt t="110522" x="10375900" y="2978150"/>
          <p14:tracePt t="110541" x="10369550" y="2978150"/>
          <p14:tracePt t="110555" x="10363200" y="2978150"/>
          <p14:tracePt t="110572" x="10356850" y="2984500"/>
          <p14:tracePt t="110589" x="10350500" y="2990850"/>
          <p14:tracePt t="110605" x="10344150" y="2990850"/>
          <p14:tracePt t="110622" x="10344150" y="2997200"/>
          <p14:tracePt t="110638" x="10337800" y="3003550"/>
          <p14:tracePt t="110655" x="10331450" y="3003550"/>
          <p14:tracePt t="110672" x="10325100" y="3016250"/>
          <p14:tracePt t="110689" x="10318750" y="3016250"/>
          <p14:tracePt t="110705" x="10306050" y="3016250"/>
          <p14:tracePt t="110722" x="10274300" y="3048000"/>
          <p14:tracePt t="110738" x="10255250" y="3067050"/>
          <p14:tracePt t="110755" x="10223500" y="3092450"/>
          <p14:tracePt t="110772" x="10210800" y="3111500"/>
          <p14:tracePt t="110789" x="10198100" y="3124200"/>
          <p14:tracePt t="110805" x="10185400" y="3136900"/>
          <p14:tracePt t="110822" x="10179050" y="3143250"/>
          <p14:tracePt t="110841" x="10166350" y="3168650"/>
          <p14:tracePt t="110855" x="10153650" y="3187700"/>
          <p14:tracePt t="110859" x="10147300" y="3194050"/>
          <p14:tracePt t="110876" x="10134600" y="3200400"/>
          <p14:tracePt t="110888" x="10128250" y="3213100"/>
          <p14:tracePt t="110905" x="10121900" y="3225800"/>
          <p14:tracePt t="110922" x="10115550" y="3225800"/>
          <p14:tracePt t="110938" x="10109200" y="3232150"/>
          <p14:tracePt t="110955" x="10102850" y="3238500"/>
          <p14:tracePt t="110972" x="10102850" y="3251200"/>
          <p14:tracePt t="110988" x="10096500" y="3251200"/>
          <p14:tracePt t="111005" x="10090150" y="3251200"/>
          <p14:tracePt t="111138" x="10090150" y="3244850"/>
          <p14:tracePt t="111159" x="10090150" y="3238500"/>
          <p14:tracePt t="111179" x="10090150" y="3232150"/>
          <p14:tracePt t="111284" x="10090150" y="3225800"/>
          <p14:tracePt t="111311" x="10090150" y="3219450"/>
          <p14:tracePt t="111346" x="10090150" y="3213100"/>
          <p14:tracePt t="111418" x="10090150" y="3206750"/>
          <p14:tracePt t="111437" x="10090150" y="3200400"/>
          <p14:tracePt t="111486" x="10090150" y="3194050"/>
          <p14:tracePt t="111514" x="10090150" y="3187700"/>
          <p14:tracePt t="111534" x="10090150" y="3181350"/>
          <p14:tracePt t="111563" x="10090150" y="3175000"/>
          <p14:tracePt t="111583" x="10090150" y="3168650"/>
          <p14:tracePt t="111596" x="10090150" y="3162300"/>
          <p14:tracePt t="111632" x="10090150" y="3155950"/>
          <p14:tracePt t="111646" x="10090150" y="3149600"/>
          <p14:tracePt t="111660" x="10090150" y="3143250"/>
          <p14:tracePt t="111675" x="10083800" y="3143250"/>
          <p14:tracePt t="111687" x="10077450" y="3136900"/>
          <p14:tracePt t="111703" x="10071100" y="3130550"/>
          <p14:tracePt t="111714" x="10064750" y="3124200"/>
          <p14:tracePt t="111724" x="10058400" y="3124200"/>
          <p14:tracePt t="111738" x="10001250" y="3111500"/>
          <p14:tracePt t="111755" x="9740900" y="3060700"/>
          <p14:tracePt t="111771" x="9150350" y="2965450"/>
          <p14:tracePt t="111788" x="8934450" y="2965450"/>
          <p14:tracePt t="111808" x="8693150" y="2978150"/>
          <p14:tracePt t="111822" x="8559800" y="2997200"/>
          <p14:tracePt t="111838" x="8407400" y="3003550"/>
          <p14:tracePt t="111855" x="8159750" y="3048000"/>
          <p14:tracePt t="111872" x="7981950" y="3067050"/>
          <p14:tracePt t="111888" x="7785100" y="3105150"/>
          <p14:tracePt t="111905" x="7581900" y="3155950"/>
          <p14:tracePt t="111921" x="7461250" y="3187700"/>
          <p14:tracePt t="111938" x="7366000" y="3225800"/>
          <p14:tracePt t="111955" x="7334250" y="3238500"/>
          <p14:tracePt t="111971" x="7308850" y="3263900"/>
          <p14:tracePt t="111988" x="7296150" y="3270250"/>
          <p14:tracePt t="112215" x="7181850" y="3225800"/>
          <p14:tracePt t="112222" x="6991350" y="3155950"/>
          <p14:tracePt t="112229" x="6832600" y="3092450"/>
          <p14:tracePt t="112238" x="6699250" y="3060700"/>
          <p14:tracePt t="112255" x="6483350" y="3009900"/>
          <p14:tracePt t="112271" x="6248400" y="2971800"/>
          <p14:tracePt t="112288" x="6115050" y="2952750"/>
          <p14:tracePt t="112305" x="6013450" y="2952750"/>
          <p14:tracePt t="112321" x="5880100" y="2933700"/>
          <p14:tracePt t="112340" x="5759450" y="2914650"/>
          <p14:tracePt t="112354" x="5600700" y="2908300"/>
          <p14:tracePt t="112371" x="5537200" y="2908300"/>
          <p14:tracePt t="112388" x="5486400" y="2901950"/>
          <p14:tracePt t="112405" x="5416550" y="2901950"/>
          <p14:tracePt t="112421" x="5378450" y="2901950"/>
          <p14:tracePt t="112438" x="5308600" y="2895600"/>
          <p14:tracePt t="112455" x="5257800" y="2895600"/>
          <p14:tracePt t="112471" x="5226050" y="2895600"/>
          <p14:tracePt t="112488" x="5200650" y="2895600"/>
          <p14:tracePt t="112505" x="5187950" y="2895600"/>
          <p14:tracePt t="112521" x="5181600" y="2895600"/>
          <p14:tracePt t="112538" x="5175250" y="2895600"/>
          <p14:tracePt t="112597" x="5181600" y="2895600"/>
          <p14:tracePt t="112611" x="5187950" y="2895600"/>
          <p14:tracePt t="112904" x="5181600" y="2895600"/>
          <p14:tracePt t="112911" x="5156200" y="2889250"/>
          <p14:tracePt t="112921" x="5130800" y="2876550"/>
          <p14:tracePt t="112939" x="5067300" y="2857500"/>
          <p14:tracePt t="112954" x="5035550" y="2851150"/>
          <p14:tracePt t="112971" x="4997450" y="2844800"/>
          <p14:tracePt t="112988" x="4984750" y="2838450"/>
          <p14:tracePt t="113005" x="4972050" y="2832100"/>
          <p14:tracePt t="113025" x="4959350" y="2832100"/>
          <p14:tracePt t="113038" x="4953000" y="2832100"/>
          <p14:tracePt t="113059" x="4946650" y="2832100"/>
          <p14:tracePt t="113075" x="4940300" y="2832100"/>
          <p14:tracePt t="113088" x="4933950" y="2832100"/>
          <p14:tracePt t="113142" x="4927600" y="2832100"/>
          <p14:tracePt t="113217" x="4927600" y="2825750"/>
          <p14:tracePt t="113246" x="4921250" y="2825750"/>
          <p14:tracePt t="113252" x="4921250" y="2819400"/>
          <p14:tracePt t="113267" x="4921250" y="2813050"/>
          <p14:tracePt t="113277" x="4914900" y="2813050"/>
          <p14:tracePt t="113288" x="4914900" y="2800350"/>
          <p14:tracePt t="113304" x="4914900" y="2787650"/>
          <p14:tracePt t="113321" x="4914900" y="2774950"/>
          <p14:tracePt t="113341" x="4914900" y="2768600"/>
          <p14:tracePt t="113354" x="4914900" y="2762250"/>
          <p14:tracePt t="113371" x="4914900" y="2755900"/>
          <p14:tracePt t="113388" x="4914900" y="2749550"/>
          <p14:tracePt t="113433" x="4914900" y="2755900"/>
          <p14:tracePt t="113448" x="4914900" y="2762250"/>
          <p14:tracePt t="113453" x="4914900" y="2768600"/>
          <p14:tracePt t="113468" x="4914900" y="2774950"/>
          <p14:tracePt t="113475" x="4914900" y="2781300"/>
          <p14:tracePt t="113490" x="4914900" y="2787650"/>
          <p14:tracePt t="113504" x="4914900" y="2800350"/>
          <p14:tracePt t="113521" x="4914900" y="2806700"/>
          <p14:tracePt t="113538" x="4914900" y="2819400"/>
          <p14:tracePt t="113554" x="4914900" y="2832100"/>
          <p14:tracePt t="113572" x="4914900" y="2844800"/>
          <p14:tracePt t="113588" x="4914900" y="2857500"/>
          <p14:tracePt t="113621" x="4914900" y="2863850"/>
          <p14:tracePt t="113638" x="4914900" y="2870200"/>
          <p14:tracePt t="113655" x="4914900" y="2876550"/>
          <p14:tracePt t="113761" x="4914900" y="2882900"/>
          <p14:tracePt t="114755" x="4921250" y="2882900"/>
          <p14:tracePt t="114762" x="4927600" y="2882900"/>
          <p14:tracePt t="114771" x="4933950" y="2882900"/>
          <p14:tracePt t="114787" x="4946650" y="2876550"/>
          <p14:tracePt t="114804" x="4953000" y="2876550"/>
          <p14:tracePt t="114822" x="4965700" y="2870200"/>
          <p14:tracePt t="114841" x="4978400" y="2870200"/>
          <p14:tracePt t="114854" x="4984750" y="2863850"/>
          <p14:tracePt t="114870" x="4997450" y="2863850"/>
          <p14:tracePt t="114887" x="5010150" y="2863850"/>
          <p14:tracePt t="114904" x="5016500" y="2857500"/>
          <p14:tracePt t="114925" x="5022850" y="2857500"/>
          <p14:tracePt t="114937" x="5029200" y="2851150"/>
          <p14:tracePt t="114954" x="5035550" y="2851150"/>
          <p14:tracePt t="114970" x="5041900" y="2844800"/>
          <p14:tracePt t="114987" x="5048250" y="2844800"/>
          <p14:tracePt t="115004" x="5054600" y="2844800"/>
          <p14:tracePt t="115037" x="5060950" y="2838450"/>
          <p14:tracePt t="115054" x="5067300" y="2838450"/>
          <p14:tracePt t="115070" x="5073650" y="2838450"/>
          <p14:tracePt t="115130" x="5080000" y="2838450"/>
          <p14:tracePt t="115145" x="5086350" y="2838450"/>
          <p14:tracePt t="115186" x="5092700" y="2838450"/>
          <p14:tracePt t="115297" x="5099050" y="2838450"/>
          <p14:tracePt t="117107" x="5099050" y="2832100"/>
          <p14:tracePt t="117176" x="5099050" y="2825750"/>
          <p14:tracePt t="117224" x="5105400" y="2825750"/>
          <p14:tracePt t="117259" x="5111750" y="2825750"/>
          <p14:tracePt t="117266" x="5111750" y="2819400"/>
          <p14:tracePt t="117280" x="5111750" y="2813050"/>
          <p14:tracePt t="117289" x="5118100" y="2813050"/>
          <p14:tracePt t="117303" x="5118100" y="2806700"/>
          <p14:tracePt t="117320" x="5118100" y="2800350"/>
          <p14:tracePt t="117336" x="5124450" y="2794000"/>
          <p14:tracePt t="117354" x="5124450" y="2787650"/>
          <p14:tracePt t="117375" x="5130800" y="2787650"/>
          <p14:tracePt t="117386" x="5130800" y="2781300"/>
          <p14:tracePt t="117403" x="5130800" y="2774950"/>
          <p14:tracePt t="117420" x="5130800" y="2768600"/>
          <p14:tracePt t="117441" x="5130800" y="2762250"/>
          <p14:tracePt t="117469" x="5130800" y="2755900"/>
          <p14:tracePt t="117517" x="5130800" y="2749550"/>
          <p14:tracePt t="117600" x="5130800" y="2743200"/>
          <p14:tracePt t="117624" x="5130800" y="2736850"/>
          <p14:tracePt t="117636" x="5124450" y="2736850"/>
          <p14:tracePt t="117657" x="5118100" y="2736850"/>
          <p14:tracePt t="117670" x="5111750" y="2730500"/>
          <p14:tracePt t="117684" x="5105400" y="2730500"/>
          <p14:tracePt t="117714" x="5099050" y="2724150"/>
          <p14:tracePt t="117733" x="5092700" y="2724150"/>
          <p14:tracePt t="117748" x="5086350" y="2724150"/>
          <p14:tracePt t="117754" x="5080000" y="2724150"/>
          <p14:tracePt t="117762" x="5073650" y="2724150"/>
          <p14:tracePt t="117776" x="5067300" y="2724150"/>
          <p14:tracePt t="117792" x="5060950" y="2724150"/>
          <p14:tracePt t="117816" x="5054600" y="2724150"/>
          <p14:tracePt t="117831" x="5048250" y="2724150"/>
          <p14:tracePt t="118092" x="4908550" y="2749550"/>
          <p14:tracePt t="118099" x="4889500" y="2774950"/>
          <p14:tracePt t="118109" x="4889500" y="2781300"/>
          <p14:tracePt t="118125" x="4889500" y="2787650"/>
          <p14:tracePt t="118164" x="4889500" y="2794000"/>
          <p14:tracePt t="118178" x="4889500" y="2800350"/>
          <p14:tracePt t="118201" x="4889500" y="2806700"/>
          <p14:tracePt t="118259" x="4883150" y="2819400"/>
          <p14:tracePt t="118269" x="4883150" y="2825750"/>
          <p14:tracePt t="118310" x="4883150" y="2832100"/>
          <p14:tracePt t="118317" x="4883150" y="2838450"/>
          <p14:tracePt t="118346" x="4883150" y="2844800"/>
          <p14:tracePt t="118367" x="4883150" y="2851150"/>
          <p14:tracePt t="118423" x="4883150" y="2857500"/>
          <p14:tracePt t="118731" x="4889500" y="2857500"/>
          <p14:tracePt t="118741" x="4895850" y="2857500"/>
          <p14:tracePt t="118778" x="4902200" y="2857500"/>
          <p14:tracePt t="118793" x="4908550" y="2857500"/>
          <p14:tracePt t="118797" x="4914900" y="2857500"/>
          <p14:tracePt t="118808" x="4914900" y="2851150"/>
          <p14:tracePt t="118819" x="4927600" y="2844800"/>
          <p14:tracePt t="118836" x="4933950" y="2844800"/>
          <p14:tracePt t="118856" x="4946650" y="2838450"/>
          <p14:tracePt t="118870" x="4959350" y="2838450"/>
          <p14:tracePt t="118886" x="4972050" y="2832100"/>
          <p14:tracePt t="118903" x="4978400" y="2832100"/>
          <p14:tracePt t="118919" x="4991100" y="2832100"/>
          <p14:tracePt t="118936" x="4997450" y="2825750"/>
          <p14:tracePt t="118952" x="5003800" y="2819400"/>
          <p14:tracePt t="118970" x="5010150" y="2819400"/>
          <p14:tracePt t="118986" x="5016500" y="2813050"/>
          <p14:tracePt t="119003" x="5029200" y="2813050"/>
          <p14:tracePt t="119021" x="5035550" y="2813050"/>
          <p14:tracePt t="119036" x="5041900" y="2813050"/>
          <p14:tracePt t="119069" x="5048250" y="2813050"/>
          <p14:tracePt t="119591" x="5041900" y="2813050"/>
          <p14:tracePt t="119609" x="5035550" y="2813050"/>
          <p14:tracePt t="119625" x="5029200" y="2813050"/>
          <p14:tracePt t="119647" x="5022850" y="2813050"/>
          <p14:tracePt t="119660" x="5016500" y="2813050"/>
          <p14:tracePt t="119675" x="5010150" y="2813050"/>
          <p14:tracePt t="119710" x="5003800" y="2813050"/>
          <p14:tracePt t="119724" x="4997450" y="2813050"/>
          <p14:tracePt t="119739" x="4991100" y="2813050"/>
          <p14:tracePt t="119757" x="4984750" y="2813050"/>
          <p14:tracePt t="119776" x="4978400" y="2813050"/>
          <p14:tracePt t="119808" x="4972050" y="2813050"/>
          <p14:tracePt t="119821" x="4965700" y="2813050"/>
          <p14:tracePt t="119834" x="4959350" y="2813050"/>
          <p14:tracePt t="119841" x="4959350" y="2806700"/>
          <p14:tracePt t="119857" x="4953000" y="2806700"/>
          <p14:tracePt t="119874" x="4946650" y="2800350"/>
          <p14:tracePt t="119890" x="4940300" y="2800350"/>
          <p14:tracePt t="119910" x="4940300" y="2794000"/>
          <p14:tracePt t="119919" x="4933950" y="2794000"/>
          <p14:tracePt t="119936" x="4927600" y="2794000"/>
          <p14:tracePt t="119956" x="4921250" y="2794000"/>
          <p14:tracePt t="119969" x="4914900" y="2794000"/>
          <p14:tracePt t="119987" x="4908550" y="2787650"/>
          <p14:tracePt t="120002" x="4902200" y="2787650"/>
          <p14:tracePt t="120036" x="4895850" y="2787650"/>
          <p14:tracePt t="120053" x="4895850" y="2781300"/>
          <p14:tracePt t="120071" x="4889500" y="2781300"/>
          <p14:tracePt t="120091" x="4883150" y="2781300"/>
          <p14:tracePt t="120142" x="4876800" y="2781300"/>
          <p14:tracePt t="120261" x="4870450" y="2781300"/>
          <p14:tracePt t="120300" x="4864100" y="2781300"/>
          <p14:tracePt t="120335" x="4864100" y="2787650"/>
          <p14:tracePt t="120397" x="4864100" y="2794000"/>
          <p14:tracePt t="120406" x="4857750" y="2794000"/>
          <p14:tracePt t="120422" x="4851400" y="2794000"/>
          <p14:tracePt t="120434" x="4851400" y="2800350"/>
          <p14:tracePt t="120458" x="4845050" y="2800350"/>
          <p14:tracePt t="120481" x="4845050" y="2806700"/>
          <p14:tracePt t="120530" x="4838700" y="2813050"/>
          <p14:tracePt t="120551" x="4838700" y="2819400"/>
          <p14:tracePt t="120585" x="4838700" y="2825750"/>
          <p14:tracePt t="120655" x="4845050" y="2825750"/>
          <p14:tracePt t="120669" x="4851400" y="2825750"/>
          <p14:tracePt t="120683" x="4857750" y="2825750"/>
          <p14:tracePt t="120708" x="4864100" y="2825750"/>
          <p14:tracePt t="120710" x="4870450" y="2825750"/>
          <p14:tracePt t="120724" x="4876800" y="2825750"/>
          <p14:tracePt t="120735" x="4883150" y="2825750"/>
          <p14:tracePt t="120752" x="4895850" y="2825750"/>
          <p14:tracePt t="120769" x="4908550" y="2825750"/>
          <p14:tracePt t="120788" x="4927600" y="2825750"/>
          <p14:tracePt t="120802" x="4940300" y="2825750"/>
          <p14:tracePt t="120819" x="4946650" y="2825750"/>
          <p14:tracePt t="120835" x="4959350" y="2825750"/>
          <p14:tracePt t="120852" x="4972050" y="2825750"/>
          <p14:tracePt t="120873" x="4984750" y="2825750"/>
          <p14:tracePt t="120886" x="4997450" y="2825750"/>
          <p14:tracePt t="120902" x="5010150" y="2825750"/>
          <p14:tracePt t="120919" x="5016500" y="2825750"/>
          <p14:tracePt t="120935" x="5029200" y="2825750"/>
          <p14:tracePt t="120952" x="5041900" y="2825750"/>
          <p14:tracePt t="120969" x="5048250" y="2825750"/>
          <p14:tracePt t="120985" x="5054600" y="2825750"/>
          <p14:tracePt t="121002" x="5073650" y="2825750"/>
          <p14:tracePt t="121036" x="5080000" y="2825750"/>
          <p14:tracePt t="121052" x="5086350" y="2825750"/>
          <p14:tracePt t="121076" x="5092700" y="2825750"/>
          <p14:tracePt t="121184" x="5092700" y="2819400"/>
          <p14:tracePt t="121200" x="5092700" y="2813050"/>
          <p14:tracePt t="121219" x="5092700" y="2806700"/>
          <p14:tracePt t="121232" x="5092700" y="2800350"/>
          <p14:tracePt t="121239" x="5086350" y="2800350"/>
          <p14:tracePt t="121255" x="5080000" y="2794000"/>
          <p14:tracePt t="121268" x="5073650" y="2794000"/>
          <p14:tracePt t="121285" x="5060950" y="2794000"/>
          <p14:tracePt t="121302" x="5054600" y="2794000"/>
          <p14:tracePt t="121318" x="5035550" y="2794000"/>
          <p14:tracePt t="121340" x="5010150" y="2794000"/>
          <p14:tracePt t="121352" x="5003800" y="2794000"/>
          <p14:tracePt t="121369" x="4984750" y="2794000"/>
          <p14:tracePt t="121375" x="4978400" y="2794000"/>
          <p14:tracePt t="121385" x="4959350" y="2794000"/>
          <p14:tracePt t="121402" x="4953000" y="2794000"/>
          <p14:tracePt t="121422" x="4940300" y="2794000"/>
          <p14:tracePt t="121435" x="4927600" y="2794000"/>
          <p14:tracePt t="121468" x="4914900" y="2794000"/>
          <p14:tracePt t="121485" x="4908550" y="2800350"/>
          <p14:tracePt t="121504" x="4908550" y="2806700"/>
          <p14:tracePt t="121519" x="4908550" y="2813050"/>
          <p14:tracePt t="121535" x="4908550" y="2819400"/>
          <p14:tracePt t="121552" x="4921250" y="2825750"/>
          <p14:tracePt t="121569" x="4933950" y="2825750"/>
          <p14:tracePt t="121585" x="4946650" y="2825750"/>
          <p14:tracePt t="121602" x="4965700" y="2832100"/>
          <p14:tracePt t="121618" x="4984750" y="2832100"/>
          <p14:tracePt t="121635" x="5016500" y="2832100"/>
          <p14:tracePt t="121652" x="5073650" y="2851150"/>
          <p14:tracePt t="121673" x="5187950" y="2882900"/>
          <p14:tracePt t="121685" x="5245100" y="2895600"/>
          <p14:tracePt t="121702" x="5276850" y="2895600"/>
          <p14:tracePt t="121720" x="5302250" y="2895600"/>
          <p14:tracePt t="121735" x="5308600" y="2895600"/>
          <p14:tracePt t="121752" x="5321300" y="2895600"/>
          <p14:tracePt t="121768" x="5327650" y="2895600"/>
          <p14:tracePt t="121785" x="5334000" y="2895600"/>
          <p14:tracePt t="121802" x="5340350" y="2895600"/>
          <p14:tracePt t="121819" x="5346700" y="2895600"/>
          <p14:tracePt t="121835" x="5353050" y="2895600"/>
          <p14:tracePt t="121869" x="5359400" y="2895600"/>
          <p14:tracePt t="121977" x="5365750" y="2895600"/>
          <p14:tracePt t="122658" x="5372100" y="2895600"/>
          <p14:tracePt t="122721" x="5372100" y="2889250"/>
          <p14:tracePt t="122742" x="5372100" y="2882900"/>
          <p14:tracePt t="122777" x="5372100" y="2876550"/>
          <p14:tracePt t="122791" x="5372100" y="2870200"/>
          <p14:tracePt t="122807" x="5365750" y="2863850"/>
          <p14:tracePt t="122820" x="5359400" y="2863850"/>
          <p14:tracePt t="122826" x="5359400" y="2857500"/>
          <p14:tracePt t="122835" x="5353050" y="2857500"/>
          <p14:tracePt t="122851" x="5340350" y="2851150"/>
          <p14:tracePt t="122857" x="5327650" y="2844800"/>
          <p14:tracePt t="122868" x="5302250" y="2844800"/>
          <p14:tracePt t="122885" x="5276850" y="2838450"/>
          <p14:tracePt t="122902" x="5245100" y="2832100"/>
          <p14:tracePt t="122918" x="5219700" y="2832100"/>
          <p14:tracePt t="122935" x="5200650" y="2825750"/>
          <p14:tracePt t="122952" x="5168900" y="2825750"/>
          <p14:tracePt t="122968" x="5156200" y="2825750"/>
          <p14:tracePt t="122985" x="5118100" y="2825750"/>
          <p14:tracePt t="123001" x="5086350" y="2825750"/>
          <p14:tracePt t="123018" x="5054600" y="2825750"/>
          <p14:tracePt t="123035" x="5010150" y="2825750"/>
          <p14:tracePt t="123051" x="4984750" y="2825750"/>
          <p14:tracePt t="123068" x="4959350" y="2825750"/>
          <p14:tracePt t="123085" x="4953000" y="2825750"/>
          <p14:tracePt t="123101" x="4933950" y="2825750"/>
          <p14:tracePt t="123118" x="4889500" y="2825750"/>
          <p14:tracePt t="123135" x="4857750" y="2825750"/>
          <p14:tracePt t="123151" x="4813300" y="2825750"/>
          <p14:tracePt t="123168" x="4800600" y="2825750"/>
          <p14:tracePt t="123185" x="4781550" y="2825750"/>
          <p14:tracePt t="123203" x="4768850" y="2825750"/>
          <p14:tracePt t="123218" x="4749800" y="2825750"/>
          <p14:tracePt t="123236" x="4724400" y="2825750"/>
          <p14:tracePt t="123251" x="4705350" y="2825750"/>
          <p14:tracePt t="123268" x="4679950" y="2825750"/>
          <p14:tracePt t="123285" x="4654550" y="2825750"/>
          <p14:tracePt t="123301" x="4641850" y="2825750"/>
          <p14:tracePt t="123320" x="4616450" y="2825750"/>
          <p14:tracePt t="123335" x="4603750" y="2825750"/>
          <p14:tracePt t="123351" x="4597400" y="2825750"/>
          <p14:tracePt t="123368" x="4578350" y="2825750"/>
          <p14:tracePt t="123374" x="4572000" y="2825750"/>
          <p14:tracePt t="123403" x="4565650" y="2825750"/>
          <p14:tracePt t="123422" x="4559300" y="2825750"/>
          <p14:tracePt t="123432" x="4552950" y="2825750"/>
          <p14:tracePt t="123457" x="4546600" y="2825750"/>
          <p14:tracePt t="123465" x="4540250" y="2825750"/>
          <p14:tracePt t="123481" x="4533900" y="2825750"/>
          <p14:tracePt t="123488" x="4533900" y="2819400"/>
          <p14:tracePt t="123513" x="4527550" y="2819400"/>
          <p14:tracePt t="123522" x="4521200" y="2819400"/>
          <p14:tracePt t="123534" x="4502150" y="2819400"/>
          <p14:tracePt t="123551" x="4483100" y="2819400"/>
          <p14:tracePt t="123572" x="4470400" y="2819400"/>
          <p14:tracePt t="123585" x="4451350" y="2819400"/>
          <p14:tracePt t="123601" x="4445000" y="2819400"/>
          <p14:tracePt t="123620" x="4425950" y="2819400"/>
          <p14:tracePt t="123635" x="4419600" y="2819400"/>
          <p14:tracePt t="123651" x="4400550" y="2819400"/>
          <p14:tracePt t="123668" x="4368800" y="2825750"/>
          <p14:tracePt t="123684" x="4343400" y="2832100"/>
          <p14:tracePt t="123702" x="4324350" y="2838450"/>
          <p14:tracePt t="123718" x="4311650" y="2838450"/>
          <p14:tracePt t="123734" x="4305300" y="2838450"/>
          <p14:tracePt t="123751" x="4298950" y="2844800"/>
          <p14:tracePt t="123768" x="4292600" y="2851150"/>
          <p14:tracePt t="123788" x="4286250" y="2857500"/>
          <p14:tracePt t="123801" x="4279900" y="2863850"/>
          <p14:tracePt t="123818" x="4273550" y="2870200"/>
          <p14:tracePt t="123834" x="4267200" y="2876550"/>
          <p14:tracePt t="123857" x="4267200" y="2882900"/>
          <p14:tracePt t="123874" x="4267200" y="2889250"/>
          <p14:tracePt t="123885" x="4267200" y="2895600"/>
          <p14:tracePt t="123907" x="4267200" y="2901950"/>
          <p14:tracePt t="123918" x="4267200" y="2908300"/>
          <p14:tracePt t="123938" x="4273550" y="2908300"/>
          <p14:tracePt t="123957" x="4279900" y="2908300"/>
          <p14:tracePt t="123968" x="4279900" y="2914650"/>
          <p14:tracePt t="123984" x="4279900" y="2927350"/>
          <p14:tracePt t="124001" x="4279900" y="2940050"/>
          <p14:tracePt t="124018" x="4279900" y="2946400"/>
          <p14:tracePt t="124038" x="4279900" y="2965450"/>
          <p14:tracePt t="124051" x="4279900" y="2984500"/>
          <p14:tracePt t="124068" x="4279900" y="2990850"/>
          <p14:tracePt t="124085" x="4279900" y="3003550"/>
          <p14:tracePt t="124101" x="4286250" y="3016250"/>
          <p14:tracePt t="124118" x="4286250" y="3022600"/>
          <p14:tracePt t="124135" x="4292600" y="3028950"/>
          <p14:tracePt t="124151" x="4298950" y="3028950"/>
          <p14:tracePt t="124168" x="4298950" y="3035300"/>
          <p14:tracePt t="124184" x="4305300" y="3041650"/>
          <p14:tracePt t="124205" x="4318000" y="3041650"/>
          <p14:tracePt t="124217" x="4330700" y="3048000"/>
          <p14:tracePt t="124234" x="4337050" y="3048000"/>
          <p14:tracePt t="124251" x="4349750" y="3048000"/>
          <p14:tracePt t="124268" x="4362450" y="3048000"/>
          <p14:tracePt t="124284" x="4375150" y="3048000"/>
          <p14:tracePt t="124301" x="4387850" y="3035300"/>
          <p14:tracePt t="124318" x="4406900" y="3028950"/>
          <p14:tracePt t="124334" x="4425950" y="3016250"/>
          <p14:tracePt t="124351" x="4438650" y="3003550"/>
          <p14:tracePt t="124368" x="4457700" y="2984500"/>
          <p14:tracePt t="124374" x="4470400" y="2978150"/>
          <p14:tracePt t="124385" x="4502150" y="2952750"/>
          <p14:tracePt t="124401" x="4540250" y="2933700"/>
          <p14:tracePt t="124421" x="4572000" y="2901950"/>
          <p14:tracePt t="124434" x="4597400" y="2876550"/>
          <p14:tracePt t="124456" x="4603750" y="2876550"/>
          <p14:tracePt t="124468" x="4616450" y="2857500"/>
          <p14:tracePt t="124484" x="4622800" y="2844800"/>
          <p14:tracePt t="124504" x="4622800" y="2838450"/>
          <p14:tracePt t="124520" x="4629150" y="2825750"/>
          <p14:tracePt t="124535" x="4629150" y="2819400"/>
          <p14:tracePt t="124551" x="4629150" y="2813050"/>
          <p14:tracePt t="124568" x="4629150" y="2806700"/>
          <p14:tracePt t="124585" x="4629150" y="2800350"/>
          <p14:tracePt t="124618" x="4629150" y="2794000"/>
          <p14:tracePt t="124634" x="4622800" y="2787650"/>
          <p14:tracePt t="124651" x="4616450" y="2781300"/>
          <p14:tracePt t="124672" x="4610100" y="2768600"/>
          <p14:tracePt t="124684" x="4603750" y="2762250"/>
          <p14:tracePt t="124701" x="4597400" y="2762250"/>
          <p14:tracePt t="124718" x="4591050" y="2762250"/>
          <p14:tracePt t="124734" x="4591050" y="2755900"/>
          <p14:tracePt t="124754" x="4578350" y="2749550"/>
          <p14:tracePt t="124768" x="4565650" y="2743200"/>
          <p14:tracePt t="124784" x="4552950" y="2736850"/>
          <p14:tracePt t="124801" x="4540250" y="2730500"/>
          <p14:tracePt t="124818" x="4521200" y="2724150"/>
          <p14:tracePt t="124834" x="4502150" y="2724150"/>
          <p14:tracePt t="124851" x="4489450" y="2717800"/>
          <p14:tracePt t="124868" x="4476750" y="2717800"/>
          <p14:tracePt t="124874" x="4470400" y="2717800"/>
          <p14:tracePt t="124884" x="4457700" y="2717800"/>
          <p14:tracePt t="124901" x="4438650" y="2717800"/>
          <p14:tracePt t="124922" x="4413250" y="2717800"/>
          <p14:tracePt t="124934" x="4406900" y="2724150"/>
          <p14:tracePt t="124951" x="4400550" y="2730500"/>
          <p14:tracePt t="124967" x="4381500" y="2736850"/>
          <p14:tracePt t="124984" x="4375150" y="2743200"/>
          <p14:tracePt t="125001" x="4368800" y="2749550"/>
          <p14:tracePt t="125018" x="4356100" y="2755900"/>
          <p14:tracePt t="125034" x="4349750" y="2762250"/>
          <p14:tracePt t="125052" x="4343400" y="2781300"/>
          <p14:tracePt t="125068" x="4337050" y="2787650"/>
          <p14:tracePt t="125084" x="4337050" y="2794000"/>
          <p14:tracePt t="125101" x="4330700" y="2800350"/>
          <p14:tracePt t="125117" x="4324350" y="2813050"/>
          <p14:tracePt t="125134" x="4324350" y="2819400"/>
          <p14:tracePt t="125152" x="4324350" y="2832100"/>
          <p14:tracePt t="125167" x="4318000" y="2832100"/>
          <p14:tracePt t="125184" x="4318000" y="2844800"/>
          <p14:tracePt t="125201" x="4311650" y="2851150"/>
          <p14:tracePt t="125218" x="4311650" y="2863850"/>
          <p14:tracePt t="125234" x="4311650" y="2870200"/>
          <p14:tracePt t="125267" x="4311650" y="2876550"/>
          <p14:tracePt t="125284" x="4311650" y="2882900"/>
          <p14:tracePt t="125303" x="4305300" y="2889250"/>
          <p14:tracePt t="125317" x="4298950" y="2895600"/>
          <p14:tracePt t="125334" x="4298950" y="2901950"/>
          <p14:tracePt t="125351" x="4292600" y="2914650"/>
          <p14:tracePt t="125371" x="4292600" y="2927350"/>
          <p14:tracePt t="125374" x="4292600" y="2933700"/>
          <p14:tracePt t="125384" x="4292600" y="2940050"/>
          <p14:tracePt t="125406" x="4292600" y="2946400"/>
          <p14:tracePt t="125421" x="4292600" y="2952750"/>
          <p14:tracePt t="125436" x="4292600" y="2959100"/>
          <p14:tracePt t="125451" x="4292600" y="2965450"/>
          <p14:tracePt t="125518" x="4298950" y="2965450"/>
          <p14:tracePt t="125532" x="4305300" y="2965450"/>
          <p14:tracePt t="125538" x="4311650" y="2965450"/>
          <p14:tracePt t="125560" x="4318000" y="2965450"/>
          <p14:tracePt t="125567" x="4324350" y="2965450"/>
          <p14:tracePt t="125584" x="4330700" y="2965450"/>
          <p14:tracePt t="125601" x="4343400" y="2965450"/>
          <p14:tracePt t="125617" x="4375150" y="2971800"/>
          <p14:tracePt t="125634" x="4400550" y="2984500"/>
          <p14:tracePt t="125650" x="4445000" y="2990850"/>
          <p14:tracePt t="125667" x="4464050" y="2997200"/>
          <p14:tracePt t="125684" x="4489450" y="2997200"/>
          <p14:tracePt t="125701" x="4502150" y="2997200"/>
          <p14:tracePt t="125718" x="4508500" y="2997200"/>
          <p14:tracePt t="125734" x="4533900" y="2997200"/>
          <p14:tracePt t="125751" x="4546600" y="2997200"/>
          <p14:tracePt t="125769" x="4565650" y="2990850"/>
          <p14:tracePt t="125784" x="4584700" y="2984500"/>
          <p14:tracePt t="125801" x="4591050" y="2984500"/>
          <p14:tracePt t="125817" x="4603750" y="2978150"/>
          <p14:tracePt t="125834" x="4610100" y="2978150"/>
          <p14:tracePt t="125851" x="4616450" y="2971800"/>
          <p14:tracePt t="125857" x="4616450" y="2965450"/>
          <p14:tracePt t="125867" x="4622800" y="2965450"/>
          <p14:tracePt t="125884" x="4622800" y="2959100"/>
          <p14:tracePt t="125904" x="4622800" y="2952750"/>
          <p14:tracePt t="125918" x="4622800" y="2946400"/>
          <p14:tracePt t="125937" x="4622800" y="2940050"/>
          <p14:tracePt t="125955" x="4610100" y="2933700"/>
          <p14:tracePt t="125967" x="4603750" y="2933700"/>
          <p14:tracePt t="125984" x="4584700" y="2921000"/>
          <p14:tracePt t="126000" x="4572000" y="2921000"/>
          <p14:tracePt t="126020" x="4533900" y="2914650"/>
          <p14:tracePt t="126034" x="4521200" y="2914650"/>
          <p14:tracePt t="126050" x="4502150" y="2914650"/>
          <p14:tracePt t="126067" x="4476750" y="2914650"/>
          <p14:tracePt t="126084" x="4464050" y="2914650"/>
          <p14:tracePt t="126105" x="4445000" y="2914650"/>
          <p14:tracePt t="126117" x="4425950" y="2921000"/>
          <p14:tracePt t="126134" x="4413250" y="2927350"/>
          <p14:tracePt t="126154" x="4387850" y="2927350"/>
          <p14:tracePt t="126167" x="4381500" y="2933700"/>
          <p14:tracePt t="126184" x="4362450" y="2933700"/>
          <p14:tracePt t="126200" x="4343400" y="2940050"/>
          <p14:tracePt t="126217" x="4337050" y="2946400"/>
          <p14:tracePt t="126234" x="4324350" y="2952750"/>
          <p14:tracePt t="126250" x="4318000" y="2959100"/>
          <p14:tracePt t="126267" x="4311650" y="2965450"/>
          <p14:tracePt t="126284" x="4305300" y="2971800"/>
          <p14:tracePt t="126317" x="4305300" y="2978150"/>
          <p14:tracePt t="126334" x="4305300" y="2984500"/>
          <p14:tracePt t="126350" x="4305300" y="2997200"/>
          <p14:tracePt t="126367" x="4305300" y="3009900"/>
          <p14:tracePt t="126373" x="4298950" y="3016250"/>
          <p14:tracePt t="126383" x="4298950" y="3022600"/>
          <p14:tracePt t="126404" x="4286250" y="3035300"/>
          <p14:tracePt t="126417" x="4273550" y="3054350"/>
          <p14:tracePt t="126434" x="4267200" y="3060700"/>
          <p14:tracePt t="126453" x="4254500" y="3086100"/>
          <p14:tracePt t="126467" x="4241800" y="3105150"/>
          <p14:tracePt t="126484" x="4229100" y="3124200"/>
          <p14:tracePt t="126500" x="4222750" y="3136900"/>
          <p14:tracePt t="126517" x="4216400" y="3155950"/>
          <p14:tracePt t="126534" x="4210050" y="3175000"/>
          <p14:tracePt t="126550" x="4210050" y="3194050"/>
          <p14:tracePt t="126569" x="4210050" y="3213100"/>
          <p14:tracePt t="126584" x="4210050" y="3232150"/>
          <p14:tracePt t="126600" x="4210050" y="3251200"/>
          <p14:tracePt t="126617" x="4210050" y="3276600"/>
          <p14:tracePt t="126634" x="4210050" y="3302000"/>
          <p14:tracePt t="126654" x="4210050" y="3327400"/>
          <p14:tracePt t="126683" x="4210050" y="3340100"/>
          <p14:tracePt t="126700" x="4210050" y="3352800"/>
          <p14:tracePt t="126717" x="4210050" y="3359150"/>
          <p14:tracePt t="126737" x="4216400" y="3365500"/>
          <p14:tracePt t="126767" x="4222750" y="3371850"/>
          <p14:tracePt t="126783" x="4229100" y="3378200"/>
          <p14:tracePt t="126800" x="4235450" y="3378200"/>
          <p14:tracePt t="126834" x="4241800" y="3378200"/>
          <p14:tracePt t="126856" x="4248150" y="3378200"/>
          <p14:tracePt t="126871" x="4254500" y="3378200"/>
          <p14:tracePt t="126888" x="4260850" y="3378200"/>
          <p14:tracePt t="126906" x="4267200" y="3378200"/>
          <p14:tracePt t="126918" x="4267200" y="3371850"/>
          <p14:tracePt t="126933" x="4273550" y="3371850"/>
          <p14:tracePt t="126950" x="4279900" y="3371850"/>
          <p14:tracePt t="126967" x="4286250" y="3359150"/>
          <p14:tracePt t="126983" x="4292600" y="3359150"/>
          <p14:tracePt t="127000" x="4305300" y="3346450"/>
          <p14:tracePt t="127017" x="4311650" y="3340100"/>
          <p14:tracePt t="127034" x="4318000" y="3333750"/>
          <p14:tracePt t="127050" x="4324350" y="3333750"/>
          <p14:tracePt t="127067" x="4330700" y="3321050"/>
          <p14:tracePt t="127083" x="4337050" y="3314700"/>
          <p14:tracePt t="127100" x="4337050" y="3308350"/>
          <p14:tracePt t="127117" x="4337050" y="3302000"/>
          <p14:tracePt t="127133" x="4337050" y="3295650"/>
          <p14:tracePt t="127167" x="4337050" y="3289300"/>
          <p14:tracePt t="127183" x="4337050" y="3282950"/>
          <p14:tracePt t="127200" x="4337050" y="3276600"/>
          <p14:tracePt t="127217" x="4337050" y="3270250"/>
          <p14:tracePt t="127233" x="4330700" y="3263900"/>
          <p14:tracePt t="127250" x="4324350" y="3257550"/>
          <p14:tracePt t="127283" x="4318000" y="3257550"/>
          <p14:tracePt t="127312" x="4311650" y="3257550"/>
          <p14:tracePt t="127320" x="4311650" y="3251200"/>
          <p14:tracePt t="127333" x="4305300" y="3251200"/>
          <p14:tracePt t="127350" x="4298950" y="3251200"/>
          <p14:tracePt t="127367" x="4292600" y="3244850"/>
          <p14:tracePt t="127383" x="4286250" y="3244850"/>
          <p14:tracePt t="127417" x="4279900" y="3244850"/>
          <p14:tracePt t="127433" x="4273550" y="3244850"/>
          <p14:tracePt t="127452" x="4267200" y="3244850"/>
          <p14:tracePt t="127467" x="4260850" y="3244850"/>
          <p14:tracePt t="127521" x="4254500" y="3244850"/>
          <p14:tracePt t="127765" x="4254500" y="3238500"/>
          <p14:tracePt t="127788" x="4254500" y="3232150"/>
          <p14:tracePt t="127800" x="4260850" y="3225800"/>
          <p14:tracePt t="127813" x="4267200" y="3225800"/>
          <p14:tracePt t="127839" x="4273550" y="3219450"/>
          <p14:tracePt t="127848" x="4279900" y="3213100"/>
          <p14:tracePt t="127862" x="4279900" y="3206750"/>
          <p14:tracePt t="127878" x="4279900" y="3200400"/>
          <p14:tracePt t="127883" x="4286250" y="3194050"/>
          <p14:tracePt t="127905" x="4292600" y="3187700"/>
          <p14:tracePt t="127918" x="4298950" y="3175000"/>
          <p14:tracePt t="127933" x="4311650" y="3155950"/>
          <p14:tracePt t="127954" x="4337050" y="3124200"/>
          <p14:tracePt t="127966" x="4381500" y="3054350"/>
          <p14:tracePt t="127984" x="4425950" y="3022600"/>
          <p14:tracePt t="128004" x="4464050" y="2965450"/>
          <p14:tracePt t="128016" x="4476750" y="2952750"/>
          <p14:tracePt t="128033" x="4483100" y="2940050"/>
          <p14:tracePt t="128050" x="4489450" y="2927350"/>
          <p14:tracePt t="128067" x="4495800" y="2921000"/>
          <p14:tracePt t="128083" x="4502150" y="2921000"/>
          <p14:tracePt t="128100" x="4502150" y="2908300"/>
          <p14:tracePt t="128116" x="4508500" y="2901950"/>
          <p14:tracePt t="128133" x="4514850" y="2901950"/>
          <p14:tracePt t="128150" x="4521200" y="2901950"/>
          <p14:tracePt t="128166" x="4533900" y="2901950"/>
          <p14:tracePt t="128183" x="4552950" y="2889250"/>
          <p14:tracePt t="128200" x="4616450" y="2876550"/>
          <p14:tracePt t="128216" x="4686300" y="2851150"/>
          <p14:tracePt t="128233" x="4724400" y="2838450"/>
          <p14:tracePt t="128251" x="4749800" y="2832100"/>
          <p14:tracePt t="128267" x="4768850" y="2819400"/>
          <p14:tracePt t="128283" x="4775200" y="2819400"/>
          <p14:tracePt t="128300" x="4787900" y="2813050"/>
          <p14:tracePt t="128316" x="4800600" y="2813050"/>
          <p14:tracePt t="128333" x="4806950" y="2813050"/>
          <p14:tracePt t="128350" x="4826000" y="2813050"/>
          <p14:tracePt t="128366" x="4838700" y="2813050"/>
          <p14:tracePt t="128370" x="4851400" y="2813050"/>
          <p14:tracePt t="128383" x="4864100" y="2813050"/>
          <p14:tracePt t="128400" x="4876800" y="2813050"/>
          <p14:tracePt t="128416" x="4889500" y="2813050"/>
          <p14:tracePt t="128433" x="4902200" y="2813050"/>
          <p14:tracePt t="128450" x="4908550" y="2813050"/>
          <p14:tracePt t="128466" x="4921250" y="2813050"/>
          <p14:tracePt t="128500" x="4933950" y="2813050"/>
          <p14:tracePt t="128516" x="4946650" y="2813050"/>
          <p14:tracePt t="128533" x="4953000" y="2819400"/>
          <p14:tracePt t="128550" x="4978400" y="2819400"/>
          <p14:tracePt t="128566" x="4991100" y="2825750"/>
          <p14:tracePt t="128583" x="5003800" y="2825750"/>
          <p14:tracePt t="128600" x="5029200" y="2832100"/>
          <p14:tracePt t="128616" x="5041900" y="2832100"/>
          <p14:tracePt t="128633" x="5067300" y="2838450"/>
          <p14:tracePt t="128650" x="5080000" y="2844800"/>
          <p14:tracePt t="128666" x="5092700" y="2844800"/>
          <p14:tracePt t="128683" x="5130800" y="2844800"/>
          <p14:tracePt t="128699" x="5149850" y="2851150"/>
          <p14:tracePt t="128717" x="5175250" y="2857500"/>
          <p14:tracePt t="128733" x="5200650" y="2863850"/>
          <p14:tracePt t="128749" x="5213350" y="2863850"/>
          <p14:tracePt t="128768" x="5245100" y="2870200"/>
          <p14:tracePt t="128783" x="5270500" y="2870200"/>
          <p14:tracePt t="128802" x="5302250" y="2870200"/>
          <p14:tracePt t="128816" x="5327650" y="2876550"/>
          <p14:tracePt t="128833" x="5346700" y="2876550"/>
          <p14:tracePt t="128849" x="5378450" y="2876550"/>
          <p14:tracePt t="128866" x="5384800" y="2876550"/>
          <p14:tracePt t="128886" x="5403850" y="2876550"/>
          <p14:tracePt t="128903" x="5410200" y="2876550"/>
          <p14:tracePt t="128917" x="5416550" y="2876550"/>
          <p14:tracePt t="128933" x="5422900" y="2876550"/>
          <p14:tracePt t="128998" x="5416550" y="2876550"/>
          <p14:tracePt t="129002" x="5410200" y="2876550"/>
          <p14:tracePt t="129017" x="5397500" y="2876550"/>
          <p14:tracePt t="129033" x="5384800" y="2876550"/>
          <p14:tracePt t="129049" x="5359400" y="2882900"/>
          <p14:tracePt t="129066" x="5353050" y="2882900"/>
          <p14:tracePt t="129393" x="5359400" y="2882900"/>
          <p14:tracePt t="129400" x="5365750" y="2882900"/>
          <p14:tracePt t="129407" x="5372100" y="2882900"/>
          <p14:tracePt t="129416" x="5384800" y="2882900"/>
          <p14:tracePt t="129432" x="5403850" y="2882900"/>
          <p14:tracePt t="129453" x="5429250" y="2882900"/>
          <p14:tracePt t="129466" x="5435600" y="2882900"/>
          <p14:tracePt t="129483" x="5461000" y="2882900"/>
          <p14:tracePt t="129499" x="5473700" y="2882900"/>
          <p14:tracePt t="129516" x="5486400" y="2882900"/>
          <p14:tracePt t="129533" x="5499100" y="2882900"/>
          <p14:tracePt t="129549" x="5511800" y="2882900"/>
          <p14:tracePt t="129583" x="5518150" y="2882900"/>
          <p14:tracePt t="129600" x="5524500" y="2882900"/>
          <p14:tracePt t="129616" x="5530850" y="2882900"/>
          <p14:tracePt t="129633" x="5537200" y="2882900"/>
          <p14:tracePt t="129654" x="5543550" y="2882900"/>
          <p14:tracePt t="129666" x="5549900" y="2882900"/>
          <p14:tracePt t="129740" x="5556250" y="2882900"/>
          <p14:tracePt t="129777" x="5562600" y="2882900"/>
          <p14:tracePt t="129782" x="5562600" y="2889250"/>
          <p14:tracePt t="129867" x="5562600" y="2895600"/>
          <p14:tracePt t="130388" x="5575300" y="2901950"/>
          <p14:tracePt t="130395" x="5588000" y="2908300"/>
          <p14:tracePt t="130405" x="5607050" y="2914650"/>
          <p14:tracePt t="130416" x="5645150" y="2927350"/>
          <p14:tracePt t="130432" x="5676900" y="2940050"/>
          <p14:tracePt t="130451" x="5721350" y="2946400"/>
          <p14:tracePt t="130466" x="5746750" y="2952750"/>
          <p14:tracePt t="130482" x="5765800" y="2959100"/>
          <p14:tracePt t="130502" x="5784850" y="2965450"/>
          <p14:tracePt t="130516" x="5797550" y="2971800"/>
          <p14:tracePt t="130536" x="5816600" y="2978150"/>
          <p14:tracePt t="130549" x="5822950" y="2978150"/>
          <p14:tracePt t="130566" x="5829300" y="2984500"/>
          <p14:tracePt t="130582" x="5835650" y="2984500"/>
          <p14:tracePt t="130599" x="5842000" y="2984500"/>
          <p14:tracePt t="130619" x="5854700" y="2984500"/>
          <p14:tracePt t="130649" x="5861050" y="2984500"/>
          <p14:tracePt t="130702" x="5867400" y="2984500"/>
          <p14:tracePt t="130743" x="5873750" y="2984500"/>
          <p14:tracePt t="130765" x="5880100" y="2984500"/>
          <p14:tracePt t="130786" x="5886450" y="2984500"/>
          <p14:tracePt t="130829" x="5892800" y="2984500"/>
          <p14:tracePt t="130833" x="5892800" y="2990850"/>
          <p14:tracePt t="130870" x="5892800" y="2997200"/>
          <p14:tracePt t="130874" x="5899150" y="2997200"/>
          <p14:tracePt t="130891" x="5905500" y="2997200"/>
          <p14:tracePt t="130909" x="5905500" y="3003550"/>
          <p14:tracePt t="130920" x="5911850" y="3003550"/>
          <p14:tracePt t="130932" x="5918200" y="3003550"/>
          <p14:tracePt t="130952" x="5924550" y="3003550"/>
          <p14:tracePt t="130965" x="5924550" y="3009900"/>
          <p14:tracePt t="130982" x="5930900" y="3009900"/>
          <p14:tracePt t="131005" x="5930900" y="3016250"/>
          <p14:tracePt t="131043" x="5937250" y="3016250"/>
          <p14:tracePt t="131063" x="5943600" y="3016250"/>
          <p14:tracePt t="131070" x="5943600" y="3022600"/>
          <p14:tracePt t="131097" x="5949950" y="3022600"/>
          <p14:tracePt t="131122" x="5956300" y="3022600"/>
          <p14:tracePt t="131132" x="5956300" y="3028950"/>
          <p14:tracePt t="131139" x="5962650" y="3028950"/>
          <p14:tracePt t="131153" x="5962650" y="3035300"/>
          <p14:tracePt t="131170" x="5969000" y="3035300"/>
          <p14:tracePt t="131188" x="5975350" y="3041650"/>
          <p14:tracePt t="131203" x="5981700" y="3048000"/>
          <p14:tracePt t="131217" x="5988050" y="3048000"/>
          <p14:tracePt t="131232" x="5994400" y="3054350"/>
          <p14:tracePt t="131252" x="6007100" y="3060700"/>
          <p14:tracePt t="131282" x="6013450" y="3060700"/>
          <p14:tracePt t="131299" x="6026150" y="3060700"/>
          <p14:tracePt t="131315" x="6032500" y="3067050"/>
          <p14:tracePt t="131332" x="6038850" y="3067050"/>
          <p14:tracePt t="131349" x="6045200" y="3067050"/>
          <p14:tracePt t="131403" x="6045200" y="3073400"/>
          <p14:tracePt t="131421" x="6051550" y="3073400"/>
          <p14:tracePt t="131732" x="6051550" y="3067050"/>
          <p14:tracePt t="131753" x="6045200" y="3067050"/>
          <p14:tracePt t="131758" x="6038850" y="3067050"/>
          <p14:tracePt t="131768" x="6032500" y="3060700"/>
          <p14:tracePt t="131782" x="6019800" y="3054350"/>
          <p14:tracePt t="131800" x="6013450" y="3048000"/>
          <p14:tracePt t="131816" x="6007100" y="3048000"/>
          <p14:tracePt t="131832" x="6000750" y="3041650"/>
          <p14:tracePt t="131849" x="5988050" y="3035300"/>
          <p14:tracePt t="131866" x="5975350" y="3035300"/>
          <p14:tracePt t="131885" x="5969000" y="3028950"/>
          <p14:tracePt t="131903" x="5962650" y="3028950"/>
          <p14:tracePt t="131915" x="5949950" y="3028950"/>
          <p14:tracePt t="131934" x="5943600" y="3028950"/>
          <p14:tracePt t="131949" x="5937250" y="3028950"/>
          <p14:tracePt t="131974" x="5930900" y="3028950"/>
          <p14:tracePt t="131988" x="5924550" y="3028950"/>
          <p14:tracePt t="132002" x="5918200" y="3028950"/>
          <p14:tracePt t="132020" x="5911850" y="3028950"/>
          <p14:tracePt t="132036" x="5905500" y="3028950"/>
          <p14:tracePt t="132134" x="5911850" y="3028950"/>
          <p14:tracePt t="132147" x="5918200" y="3028950"/>
          <p14:tracePt t="132155" x="5924550" y="3028950"/>
          <p14:tracePt t="132165" x="5930900" y="3028950"/>
          <p14:tracePt t="132182" x="5937250" y="3041650"/>
          <p14:tracePt t="132199" x="5949950" y="3041650"/>
          <p14:tracePt t="132216" x="5962650" y="3048000"/>
          <p14:tracePt t="132232" x="5969000" y="3048000"/>
          <p14:tracePt t="132250" x="5981700" y="3048000"/>
          <p14:tracePt t="132268" x="5994400" y="3054350"/>
          <p14:tracePt t="132282" x="6007100" y="3054350"/>
          <p14:tracePt t="132315" x="6019800" y="3060700"/>
          <p14:tracePt t="132332" x="6026150" y="3060700"/>
          <p14:tracePt t="133056" x="6032500" y="3060700"/>
          <p14:tracePt t="133069" x="6076950" y="3079750"/>
          <p14:tracePt t="133079" x="6159500" y="3105150"/>
          <p14:tracePt t="133090" x="6210300" y="3124200"/>
          <p14:tracePt t="133318" x="6203950" y="3124200"/>
          <p14:tracePt t="133325" x="6197600" y="3124200"/>
          <p14:tracePt t="133337" x="6191250" y="3124200"/>
          <p14:tracePt t="133352" x="6184900" y="3124200"/>
          <p14:tracePt t="133386" x="6178550" y="3124200"/>
          <p14:tracePt t="133403" x="6172200" y="3124200"/>
          <p14:tracePt t="133414" x="6165850" y="3124200"/>
          <p14:tracePt t="133437" x="6159500" y="3117850"/>
          <p14:tracePt t="133453" x="6153150" y="3117850"/>
          <p14:tracePt t="133464" x="6146800" y="3117850"/>
          <p14:tracePt t="133721" x="6146800" y="3111500"/>
          <p14:tracePt t="133727" x="6153150" y="3111500"/>
          <p14:tracePt t="133769" x="6159500" y="3111500"/>
          <p14:tracePt t="133784" x="6165850" y="3105150"/>
          <p14:tracePt t="133797" x="6172200" y="3105150"/>
          <p14:tracePt t="133827" x="6178550" y="3105150"/>
          <p14:tracePt t="133855" x="6184900" y="3105150"/>
          <p14:tracePt t="133874" x="6191250" y="3105150"/>
          <p14:tracePt t="133887" x="6197600" y="3098800"/>
          <p14:tracePt t="133905" x="6203950" y="3098800"/>
          <p14:tracePt t="133914" x="6203950" y="3092450"/>
          <p14:tracePt t="133929" x="6210300" y="3092450"/>
          <p14:tracePt t="133943" x="6210300" y="3086100"/>
          <p14:tracePt t="133957" x="6216650" y="3079750"/>
          <p14:tracePt t="133985" x="6216650" y="3073400"/>
          <p14:tracePt t="134020" x="6223000" y="3073400"/>
          <p14:tracePt t="134068" x="6229350" y="3073400"/>
          <p14:tracePt t="134097" x="6235700" y="3073400"/>
          <p14:tracePt t="134172" x="6235700" y="3067050"/>
          <p14:tracePt t="134186" x="6242050" y="3067050"/>
          <p14:tracePt t="134222" x="6248400" y="3067050"/>
          <p14:tracePt t="134235" x="6248400" y="3060700"/>
          <p14:tracePt t="134256" x="6248400" y="3054350"/>
          <p14:tracePt t="134277" x="6248400" y="3048000"/>
          <p14:tracePt t="134291" x="6248400" y="3041650"/>
          <p14:tracePt t="134304" x="6248400" y="3035300"/>
          <p14:tracePt t="134319" x="6248400" y="3028950"/>
          <p14:tracePt t="134355" x="6248400" y="3022600"/>
          <p14:tracePt t="134371" x="6242050" y="3022600"/>
          <p14:tracePt t="134373" x="6242050" y="3016250"/>
          <p14:tracePt t="134381" x="6235700" y="3016250"/>
          <p14:tracePt t="134398" x="6223000" y="3009900"/>
          <p14:tracePt t="134416" x="6210300" y="2997200"/>
          <p14:tracePt t="134433" x="6197600" y="2997200"/>
          <p14:tracePt t="134448" x="6178550" y="2990850"/>
          <p14:tracePt t="134464" x="6159500" y="2984500"/>
          <p14:tracePt t="134481" x="6146800" y="2978150"/>
          <p14:tracePt t="134503" x="6127750" y="2971800"/>
          <p14:tracePt t="134514" x="6108700" y="2965450"/>
          <p14:tracePt t="134531" x="6096000" y="2959100"/>
          <p14:tracePt t="134548" x="6076950" y="2959100"/>
          <p14:tracePt t="134565" x="6057900" y="2959100"/>
          <p14:tracePt t="134583" x="6038850" y="2959100"/>
          <p14:tracePt t="134598" x="6026150" y="2959100"/>
          <p14:tracePt t="134615" x="6007100" y="2959100"/>
          <p14:tracePt t="134631" x="5975350" y="2959100"/>
          <p14:tracePt t="134648" x="5962650" y="2959100"/>
          <p14:tracePt t="134664" x="5949950" y="2959100"/>
          <p14:tracePt t="134684" x="5918200" y="2959100"/>
          <p14:tracePt t="134698" x="5911850" y="2965450"/>
          <p14:tracePt t="134714" x="5886450" y="2971800"/>
          <p14:tracePt t="134731" x="5873750" y="2971800"/>
          <p14:tracePt t="134752" x="5861050" y="2978150"/>
          <p14:tracePt t="134765" x="5835650" y="2984500"/>
          <p14:tracePt t="134781" x="5829300" y="2984500"/>
          <p14:tracePt t="134801" x="5816600" y="2990850"/>
          <p14:tracePt t="134814" x="5803900" y="2997200"/>
          <p14:tracePt t="134831" x="5797550" y="3003550"/>
          <p14:tracePt t="134848" x="5791200" y="3016250"/>
          <p14:tracePt t="134881" x="5791200" y="3022600"/>
          <p14:tracePt t="134910" x="5791200" y="3028950"/>
          <p14:tracePt t="134936" x="5791200" y="3035300"/>
          <p14:tracePt t="134944" x="5797550" y="3035300"/>
          <p14:tracePt t="134958" x="5803900" y="3035300"/>
          <p14:tracePt t="134981" x="5810250" y="3035300"/>
          <p14:tracePt t="134985" x="5810250" y="3041650"/>
          <p14:tracePt t="134998" x="5816600" y="3041650"/>
          <p14:tracePt t="135014" x="5822950" y="3041650"/>
          <p14:tracePt t="135031" x="5822950" y="3048000"/>
          <p14:tracePt t="135050" x="5835650" y="3048000"/>
          <p14:tracePt t="135064" x="5842000" y="3048000"/>
          <p14:tracePt t="135081" x="5854700" y="3048000"/>
          <p14:tracePt t="135098" x="5867400" y="3048000"/>
          <p14:tracePt t="135114" x="5873750" y="3048000"/>
          <p14:tracePt t="135134" x="5880100" y="3054350"/>
          <p14:tracePt t="135148" x="5886450" y="3060700"/>
          <p14:tracePt t="135165" x="5886450" y="3067050"/>
          <p14:tracePt t="135185" x="5892800" y="3073400"/>
          <p14:tracePt t="135198" x="5899150" y="3079750"/>
          <p14:tracePt t="135214" x="5899150" y="3086100"/>
          <p14:tracePt t="135231" x="5905500" y="3086100"/>
          <p14:tracePt t="135248" x="5911850" y="3086100"/>
          <p14:tracePt t="135265" x="5918200" y="3086100"/>
          <p14:tracePt t="135281" x="5924550" y="3086100"/>
          <p14:tracePt t="135298" x="5930900" y="3086100"/>
          <p14:tracePt t="135331" x="5937250" y="3086100"/>
          <p14:tracePt t="135347" x="5943600" y="3086100"/>
          <p14:tracePt t="135364" x="5956300" y="3086100"/>
          <p14:tracePt t="135385" x="5969000" y="3086100"/>
          <p14:tracePt t="135420" x="5975350" y="3086100"/>
          <p14:tracePt t="135434" x="5981700" y="3086100"/>
          <p14:tracePt t="135447" x="5994400" y="3086100"/>
          <p14:tracePt t="135466" x="6000750" y="3079750"/>
          <p14:tracePt t="135481" x="6007100" y="3079750"/>
          <p14:tracePt t="135501" x="6007100" y="3073400"/>
          <p14:tracePt t="135514" x="6019800" y="3073400"/>
          <p14:tracePt t="135531" x="6026150" y="3073400"/>
          <p14:tracePt t="135549" x="6032500" y="3067050"/>
          <p14:tracePt t="135564" x="6038850" y="3067050"/>
          <p14:tracePt t="135581" x="6045200" y="3067050"/>
          <p14:tracePt t="135598" x="6045200" y="3060700"/>
          <p14:tracePt t="135614" x="6051550" y="3060700"/>
          <p14:tracePt t="135631" x="6057900" y="3060700"/>
          <p14:tracePt t="135647" x="6064250" y="3060700"/>
          <p14:tracePt t="135664" x="6070600" y="3060700"/>
          <p14:tracePt t="135685" x="6076950" y="3060700"/>
          <p14:tracePt t="135701" x="6083300" y="3060700"/>
          <p14:tracePt t="135714" x="6083300" y="3054350"/>
          <p14:tracePt t="135731" x="6089650" y="3054350"/>
          <p14:tracePt t="135748" x="6096000" y="3054350"/>
          <p14:tracePt t="135778" x="6102350" y="3054350"/>
          <p14:tracePt t="135808" x="6108700" y="3054350"/>
          <p14:tracePt t="136086" x="6102350" y="3054350"/>
          <p14:tracePt t="136092" x="6096000" y="3054350"/>
          <p14:tracePt t="136101" x="6089650" y="3054350"/>
          <p14:tracePt t="136114" x="6089650" y="3060700"/>
          <p14:tracePt t="136131" x="6083300" y="3067050"/>
          <p14:tracePt t="136151" x="6070600" y="3067050"/>
          <p14:tracePt t="136184" x="6057900" y="3067050"/>
          <p14:tracePt t="136247" x="6064250" y="3067050"/>
          <p14:tracePt t="136270" x="6070600" y="3067050"/>
          <p14:tracePt t="136279" x="6076950" y="3067050"/>
          <p14:tracePt t="136295" x="6083300" y="3067050"/>
          <p14:tracePt t="136328" x="6089650" y="3067050"/>
          <p14:tracePt t="136342" x="6096000" y="3067050"/>
          <p14:tracePt t="136363" x="6102350" y="3067050"/>
          <p14:tracePt t="136377" x="6108700" y="3060700"/>
          <p14:tracePt t="136392" x="6115050" y="3060700"/>
          <p14:tracePt t="136426" x="6121400" y="3060700"/>
          <p14:tracePt t="136440" x="6127750" y="3060700"/>
          <p14:tracePt t="136455" x="6134100" y="3060700"/>
          <p14:tracePt t="136460" x="6146800" y="3060700"/>
          <p14:tracePt t="136467" x="6165850" y="3060700"/>
          <p14:tracePt t="136480" x="6184900" y="3067050"/>
          <p14:tracePt t="136501" x="6242050" y="3086100"/>
          <p14:tracePt t="136514" x="6273800" y="3092450"/>
          <p14:tracePt t="136531" x="6299200" y="3098800"/>
          <p14:tracePt t="136547" x="6311900" y="3098800"/>
          <p14:tracePt t="136564" x="6324600" y="3105150"/>
          <p14:tracePt t="136581" x="6330950" y="3105150"/>
          <p14:tracePt t="136597" x="6343650" y="3105150"/>
          <p14:tracePt t="136614" x="6356350" y="3111500"/>
          <p14:tracePt t="136631" x="6362700" y="3111500"/>
          <p14:tracePt t="136652" x="6381750" y="3117850"/>
          <p14:tracePt t="136664" x="6388100" y="3124200"/>
          <p14:tracePt t="136684" x="6394450" y="3124200"/>
          <p14:tracePt t="136697" x="6413500" y="3124200"/>
          <p14:tracePt t="136714" x="6426200" y="3130550"/>
          <p14:tracePt t="136734" x="6432550" y="3136900"/>
          <p14:tracePt t="136747" x="6445250" y="3136900"/>
          <p14:tracePt t="136764" x="6457950" y="3136900"/>
          <p14:tracePt t="136780" x="6464300" y="3136900"/>
          <p14:tracePt t="136801" x="6470650" y="3136900"/>
          <p14:tracePt t="136816" x="6477000" y="3136900"/>
          <p14:tracePt t="136830" x="6483350" y="3143250"/>
          <p14:tracePt t="136864" x="6489700" y="3143250"/>
          <p14:tracePt t="136880" x="6496050" y="3143250"/>
          <p14:tracePt t="136904" x="6502400" y="3143250"/>
          <p14:tracePt t="136990" x="6508750" y="3143250"/>
          <p14:tracePt t="137024" x="6515100" y="3143250"/>
          <p14:tracePt t="137152" x="6521450" y="3143250"/>
          <p14:tracePt t="137247" x="6527800" y="3143250"/>
          <p14:tracePt t="137560" x="6534150" y="3143250"/>
          <p14:tracePt t="137866" x="6527800" y="3143250"/>
          <p14:tracePt t="137880" x="6521450" y="3143250"/>
          <p14:tracePt t="137887" x="6515100" y="3143250"/>
          <p14:tracePt t="137902" x="6508750" y="3143250"/>
          <p14:tracePt t="137917" x="6508750" y="3149600"/>
          <p14:tracePt t="137930" x="6502400" y="3149600"/>
          <p14:tracePt t="137947" x="6496050" y="3149600"/>
          <p14:tracePt t="137963" x="6483350" y="3155950"/>
          <p14:tracePt t="137980" x="6477000" y="3155950"/>
          <p14:tracePt t="137998" x="6470650" y="3155950"/>
          <p14:tracePt t="141866" x="6419850" y="3143250"/>
          <p14:tracePt t="141875" x="6311900" y="3117850"/>
          <p14:tracePt t="141880" x="6197600" y="3086100"/>
          <p14:tracePt t="141895" x="5956300" y="3035300"/>
          <p14:tracePt t="141912" x="5753100" y="3022600"/>
          <p14:tracePt t="141929" x="5473700" y="3022600"/>
          <p14:tracePt t="141946" x="5295900" y="3022600"/>
          <p14:tracePt t="141966" x="5086350" y="3035300"/>
          <p14:tracePt t="141979" x="4978400" y="3048000"/>
          <p14:tracePt t="141996" x="4908550" y="3054350"/>
          <p14:tracePt t="142012" x="4819650" y="3067050"/>
          <p14:tracePt t="142029" x="4787900" y="3073400"/>
          <p14:tracePt t="142049" x="4743450" y="3092450"/>
          <p14:tracePt t="142062" x="4718050" y="3098800"/>
          <p14:tracePt t="142079" x="4692650" y="3117850"/>
          <p14:tracePt t="142095" x="4667250" y="3124200"/>
          <p14:tracePt t="142112" x="4654550" y="3130550"/>
          <p14:tracePt t="142130" x="4648200" y="3136900"/>
          <p14:tracePt t="142162" x="4648200" y="3149600"/>
          <p14:tracePt t="142179" x="4629150" y="3175000"/>
          <p14:tracePt t="142195" x="4603750" y="3213100"/>
          <p14:tracePt t="142212" x="4584700" y="3263900"/>
          <p14:tracePt t="142229" x="4552950" y="3346450"/>
          <p14:tracePt t="142245" x="4540250" y="3390900"/>
          <p14:tracePt t="142262" x="4527550" y="3441700"/>
          <p14:tracePt t="142279" x="4521200" y="3467100"/>
          <p14:tracePt t="142295" x="4521200" y="3498850"/>
          <p14:tracePt t="142312" x="4521200" y="3556000"/>
          <p14:tracePt t="142332" x="4521200" y="3600450"/>
          <p14:tracePt t="142345" x="4546600" y="3676650"/>
          <p14:tracePt t="142362" x="4552950" y="3708400"/>
          <p14:tracePt t="142380" x="4552950" y="3721100"/>
          <p14:tracePt t="142395" x="4565650" y="3727450"/>
          <p14:tracePt t="142412" x="4572000" y="3740150"/>
          <p14:tracePt t="142429" x="4572000" y="3746500"/>
          <p14:tracePt t="142446" x="4584700" y="3752850"/>
          <p14:tracePt t="142462" x="4591050" y="3752850"/>
          <p14:tracePt t="142480" x="4616450" y="3765550"/>
          <p14:tracePt t="142495" x="4635500" y="3778250"/>
          <p14:tracePt t="142512" x="4654550" y="3790950"/>
          <p14:tracePt t="142528" x="4686300" y="3803650"/>
          <p14:tracePt t="142545" x="4724400" y="3810000"/>
          <p14:tracePt t="142562" x="4826000" y="3841750"/>
          <p14:tracePt t="142579" x="4883150" y="3860800"/>
          <p14:tracePt t="142596" x="4984750" y="3879850"/>
          <p14:tracePt t="142612" x="5054600" y="3892550"/>
          <p14:tracePt t="142628" x="5086350" y="3892550"/>
          <p14:tracePt t="142645" x="5111750" y="3892550"/>
          <p14:tracePt t="142662" x="5124450" y="3892550"/>
          <p14:tracePt t="142680" x="5143500" y="3892550"/>
          <p14:tracePt t="142695" x="5187950" y="3892550"/>
          <p14:tracePt t="142715" x="5257800" y="3879850"/>
          <p14:tracePt t="142730" x="5391150" y="3841750"/>
          <p14:tracePt t="142745" x="5467350" y="3816350"/>
          <p14:tracePt t="142765" x="5537200" y="3797300"/>
          <p14:tracePt t="142778" x="5562600" y="3784600"/>
          <p14:tracePt t="142795" x="5568950" y="3778250"/>
          <p14:tracePt t="142812" x="5575300" y="3771900"/>
          <p14:tracePt t="142829" x="5581650" y="3765550"/>
          <p14:tracePt t="142845" x="5588000" y="3765550"/>
          <p14:tracePt t="142862" x="5600700" y="3752850"/>
          <p14:tracePt t="142878" x="5613400" y="3740150"/>
          <p14:tracePt t="142897" x="5626100" y="3727450"/>
          <p14:tracePt t="142912" x="5632450" y="3721100"/>
          <p14:tracePt t="142929" x="5638800" y="3714750"/>
          <p14:tracePt t="142945" x="5651500" y="3708400"/>
          <p14:tracePt t="142962" x="5657850" y="3702050"/>
          <p14:tracePt t="142982" x="5657850" y="3695700"/>
          <p14:tracePt t="142995" x="5657850" y="3689350"/>
          <p14:tracePt t="143012" x="5657850" y="3683000"/>
          <p14:tracePt t="143029" x="5657850" y="3663950"/>
          <p14:tracePt t="143045" x="5657850" y="3657600"/>
          <p14:tracePt t="143062" x="5657850" y="3644900"/>
          <p14:tracePt t="143079" x="5657850" y="3632200"/>
          <p14:tracePt t="143095" x="5657850" y="3619500"/>
          <p14:tracePt t="143112" x="5657850" y="3613150"/>
          <p14:tracePt t="143128" x="5651500" y="3600450"/>
          <p14:tracePt t="143145" x="5645150" y="3594100"/>
          <p14:tracePt t="143162" x="5638800" y="3581400"/>
          <p14:tracePt t="143179" x="5632450" y="3575050"/>
          <p14:tracePt t="143195" x="5632450" y="3562350"/>
          <p14:tracePt t="143212" x="5613400" y="3549650"/>
          <p14:tracePt t="143231" x="5594350" y="3505200"/>
          <p14:tracePt t="143245" x="5575300" y="3486150"/>
          <p14:tracePt t="143262" x="5568950" y="3473450"/>
          <p14:tracePt t="143278" x="5556250" y="3467100"/>
          <p14:tracePt t="143295" x="5543550" y="3454400"/>
          <p14:tracePt t="143312" x="5537200" y="3448050"/>
          <p14:tracePt t="143328" x="5530850" y="3441700"/>
          <p14:tracePt t="143345" x="5524500" y="3441700"/>
          <p14:tracePt t="143362" x="5518150" y="3441700"/>
          <p14:tracePt t="143390" x="5511800" y="3441700"/>
          <p14:tracePt t="143452" x="5511800" y="3448050"/>
          <p14:tracePt t="143467" x="5511800" y="3454400"/>
          <p14:tracePt t="143482" x="5511800" y="3460750"/>
          <p14:tracePt t="143495" x="5511800" y="3467100"/>
          <p14:tracePt t="143528" x="5511800" y="3473450"/>
          <p14:tracePt t="143535" x="5511800" y="3479800"/>
          <p14:tracePt t="143550" x="5511800" y="3486150"/>
          <p14:tracePt t="143562" x="5511800" y="3492500"/>
          <p14:tracePt t="143578" x="5511800" y="3498850"/>
          <p14:tracePt t="143595" x="5511800" y="3511550"/>
          <p14:tracePt t="143611" x="5511800" y="3524250"/>
          <p14:tracePt t="143628" x="5511800" y="3530600"/>
          <p14:tracePt t="143645" x="5511800" y="3536950"/>
          <p14:tracePt t="143662" x="5505450" y="3543300"/>
          <p14:tracePt t="143678" x="5505450" y="3549650"/>
          <p14:tracePt t="143695" x="5505450" y="3556000"/>
          <p14:tracePt t="143712" x="5505450" y="3568700"/>
          <p14:tracePt t="143728" x="5505450" y="3575050"/>
          <p14:tracePt t="143762" x="5505450" y="3581400"/>
          <p14:tracePt t="143778" x="5505450" y="3594100"/>
          <p14:tracePt t="143811" x="5505450" y="3600450"/>
          <p14:tracePt t="143829" x="5505450" y="3606800"/>
          <p14:tracePt t="143865" x="5511800" y="3606800"/>
          <p14:tracePt t="143905" x="5518150" y="3613150"/>
          <p14:tracePt t="143939" x="5524500" y="3613150"/>
          <p14:tracePt t="143961" x="5530850" y="3613150"/>
          <p14:tracePt t="144011" x="5537200" y="3613150"/>
          <p14:tracePt t="144045" x="5543550" y="3613150"/>
          <p14:tracePt t="144086" x="5549900" y="3613150"/>
          <p14:tracePt t="144184" x="5556250" y="3613150"/>
          <p14:tracePt t="144232" x="5562600" y="3613150"/>
          <p14:tracePt t="144267" x="5568950" y="3613150"/>
          <p14:tracePt t="144301" x="5575300" y="3613150"/>
          <p14:tracePt t="144316" x="5581650" y="3613150"/>
          <p14:tracePt t="144329" x="5588000" y="3613150"/>
          <p14:tracePt t="144378" x="5594350" y="3619500"/>
          <p14:tracePt t="144394" x="5600700" y="3625850"/>
          <p14:tracePt t="144405" x="5607050" y="3625850"/>
          <p14:tracePt t="144415" x="5619750" y="3632200"/>
          <p14:tracePt t="144428" x="5632450" y="3638550"/>
          <p14:tracePt t="144445" x="5645150" y="3638550"/>
          <p14:tracePt t="144461" x="5657850" y="3644900"/>
          <p14:tracePt t="144483" x="5676900" y="3644900"/>
          <p14:tracePt t="144499" x="5702300" y="3644900"/>
          <p14:tracePt t="144511" x="5721350" y="3644900"/>
          <p14:tracePt t="144545" x="5740400" y="3644900"/>
          <p14:tracePt t="144561" x="5753100" y="3644900"/>
          <p14:tracePt t="144582" x="5759450" y="3644900"/>
          <p14:tracePt t="144595" x="5772150" y="3644900"/>
          <p14:tracePt t="144611" x="5778500" y="3644900"/>
          <p14:tracePt t="144628" x="5791200" y="3644900"/>
          <p14:tracePt t="144666" x="5797550" y="3644900"/>
          <p14:tracePt t="144678" x="5803900" y="3644900"/>
          <p14:tracePt t="144700" x="5810250" y="3644900"/>
          <p14:tracePt t="144716" x="5816600" y="3644900"/>
          <p14:tracePt t="144731" x="5822950" y="3644900"/>
          <p14:tracePt t="144751" x="5829300" y="3644900"/>
          <p14:tracePt t="144776" x="5835650" y="3644900"/>
          <p14:tracePt t="144797" x="5842000" y="3644900"/>
          <p14:tracePt t="144809" x="5848350" y="3638550"/>
          <p14:tracePt t="144817" x="5854700" y="3638550"/>
          <p14:tracePt t="144828" x="5861050" y="3638550"/>
          <p14:tracePt t="144845" x="5867400" y="3632200"/>
          <p14:tracePt t="144861" x="5886450" y="3632200"/>
          <p14:tracePt t="144866" x="5892800" y="3625850"/>
          <p14:tracePt t="144878" x="5905500" y="3625850"/>
          <p14:tracePt t="144895" x="5918200" y="3625850"/>
          <p14:tracePt t="144912" x="5924550" y="3619500"/>
          <p14:tracePt t="144928" x="5943600" y="3619500"/>
          <p14:tracePt t="144945" x="5949950" y="3619500"/>
          <p14:tracePt t="144963" x="5956300" y="3613150"/>
          <p14:tracePt t="144982" x="5969000" y="3613150"/>
          <p14:tracePt t="144995" x="5988050" y="3606800"/>
          <p14:tracePt t="145011" x="6000750" y="3600450"/>
          <p14:tracePt t="145028" x="6013450" y="3594100"/>
          <p14:tracePt t="145045" x="6032500" y="3587750"/>
          <p14:tracePt t="145061" x="6038850" y="3587750"/>
          <p14:tracePt t="145078" x="6038850" y="3581400"/>
          <p14:tracePt t="145094" x="6045200" y="3581400"/>
          <p14:tracePt t="145111" x="6057900" y="3581400"/>
          <p14:tracePt t="145131" x="6070600" y="3575050"/>
          <p14:tracePt t="145145" x="6076950" y="3575050"/>
          <p14:tracePt t="145161" x="6076950" y="3568700"/>
          <p14:tracePt t="145178" x="6089650" y="3562350"/>
          <p14:tracePt t="145195" x="6121400" y="3556000"/>
          <p14:tracePt t="145215" x="6184900" y="3536950"/>
          <p14:tracePt t="145231" x="6197600" y="3530600"/>
          <p14:tracePt t="145245" x="6210300" y="3524250"/>
          <p14:tracePt t="145261" x="6216650" y="3517900"/>
          <p14:tracePt t="145278" x="6223000" y="3517900"/>
          <p14:tracePt t="145295" x="6229350" y="3517900"/>
          <p14:tracePt t="145312" x="6235700" y="3517900"/>
          <p14:tracePt t="145352" x="6235700" y="3511550"/>
          <p14:tracePt t="145423" x="6235700" y="3505200"/>
          <p14:tracePt t="145548" x="6235700" y="3498850"/>
          <p14:tracePt t="145554" x="6242050" y="3498850"/>
          <p14:tracePt t="145582" x="6242050" y="3492500"/>
          <p14:tracePt t="145597" x="6248400" y="3492500"/>
          <p14:tracePt t="145644" x="6248400" y="3486150"/>
          <p14:tracePt t="145734" x="6248400" y="3479800"/>
          <p14:tracePt t="145783" x="6254750" y="3479800"/>
          <p14:tracePt t="145811" x="6254750" y="3473450"/>
          <p14:tracePt t="145845" x="6261100" y="3467100"/>
          <p14:tracePt t="145882" x="6261100" y="3460750"/>
          <p14:tracePt t="145894" x="6267450" y="3454400"/>
          <p14:tracePt t="145908" x="6267450" y="3448050"/>
          <p14:tracePt t="145923" x="6267450" y="3441700"/>
          <p14:tracePt t="145950" x="6267450" y="3435350"/>
          <p14:tracePt t="145967" x="6267450" y="3429000"/>
          <p14:tracePt t="146000" x="6267450" y="3422650"/>
          <p14:tracePt t="146014" x="6267450" y="3416300"/>
          <p14:tracePt t="146020" x="6273800" y="3416300"/>
          <p14:tracePt t="146028" x="6273800" y="3409950"/>
          <p14:tracePt t="146044" x="6280150" y="3403600"/>
          <p14:tracePt t="146061" x="6292850" y="3371850"/>
          <p14:tracePt t="146078" x="6305550" y="3352800"/>
          <p14:tracePt t="146094" x="6311900" y="3333750"/>
          <p14:tracePt t="146111" x="6311900" y="3308350"/>
          <p14:tracePt t="146128" x="6311900" y="3282950"/>
          <p14:tracePt t="146145" x="6305550" y="3257550"/>
          <p14:tracePt t="146161" x="6299200" y="3244850"/>
          <p14:tracePt t="146178" x="6286500" y="3225800"/>
          <p14:tracePt t="146194" x="6261100" y="3194050"/>
          <p14:tracePt t="146211" x="6235700" y="3168650"/>
          <p14:tracePt t="146227" x="6184900" y="3117850"/>
          <p14:tracePt t="146244" x="6146800" y="3092450"/>
          <p14:tracePt t="146261" x="6108700" y="3067050"/>
          <p14:tracePt t="146280" x="6051550" y="3022600"/>
          <p14:tracePt t="146295" x="6000750" y="2990850"/>
          <p14:tracePt t="146311" x="5949950" y="2971800"/>
          <p14:tracePt t="146329" x="5880100" y="2927350"/>
          <p14:tracePt t="146344" x="5816600" y="2901950"/>
          <p14:tracePt t="146361" x="5734050" y="2876550"/>
          <p14:tracePt t="146378" x="5683250" y="2870200"/>
          <p14:tracePt t="146397" x="5626100" y="2851150"/>
          <p14:tracePt t="146411" x="5594350" y="2851150"/>
          <p14:tracePt t="146427" x="5556250" y="2851150"/>
          <p14:tracePt t="146444" x="5473700" y="2863850"/>
          <p14:tracePt t="146461" x="5403850" y="2876550"/>
          <p14:tracePt t="146483" x="5302250" y="2908300"/>
          <p14:tracePt t="146494" x="5245100" y="2927350"/>
          <p14:tracePt t="146511" x="5219700" y="2940050"/>
          <p14:tracePt t="146527" x="5200650" y="2940050"/>
          <p14:tracePt t="146544" x="5187950" y="2946400"/>
          <p14:tracePt t="146561" x="5175250" y="2952750"/>
          <p14:tracePt t="146578" x="5168900" y="2959100"/>
          <p14:tracePt t="146594" x="5149850" y="2978150"/>
          <p14:tracePt t="146611" x="5118100" y="3003550"/>
          <p14:tracePt t="146627" x="5105400" y="3016250"/>
          <p14:tracePt t="146644" x="5092700" y="3022600"/>
          <p14:tracePt t="146661" x="5080000" y="3035300"/>
          <p14:tracePt t="146678" x="5080000" y="3048000"/>
          <p14:tracePt t="146694" x="5067300" y="3060700"/>
          <p14:tracePt t="146710" x="5060950" y="3092450"/>
          <p14:tracePt t="146733" x="5041900" y="3130550"/>
          <p14:tracePt t="146744" x="5029200" y="3155950"/>
          <p14:tracePt t="146761" x="5022850" y="3168650"/>
          <p14:tracePt t="146778" x="5016500" y="3175000"/>
          <p14:tracePt t="146794" x="5010150" y="3187700"/>
          <p14:tracePt t="146811" x="5003800" y="3194050"/>
          <p14:tracePt t="146828" x="5003800" y="3200400"/>
          <p14:tracePt t="146844" x="5003800" y="3206750"/>
          <p14:tracePt t="146862" x="5003800" y="3213100"/>
          <p14:tracePt t="146877" x="5003800" y="3219450"/>
          <p14:tracePt t="146903" x="5003800" y="3225800"/>
          <p14:tracePt t="146946" x="5003800" y="3232150"/>
          <p14:tracePt t="146965" x="5003800" y="3238500"/>
          <p14:tracePt t="146987" x="5003800" y="3244850"/>
          <p14:tracePt t="147001" x="5003800" y="3251200"/>
          <p14:tracePt t="147064" x="5003800" y="3257550"/>
          <p14:tracePt t="147126" x="5003800" y="3263900"/>
          <p14:tracePt t="147169" x="5003800" y="3270250"/>
          <p14:tracePt t="147217" x="5003800" y="3276600"/>
          <p14:tracePt t="147258" x="5003800" y="3282950"/>
          <p14:tracePt t="147286" x="5003800" y="3289300"/>
          <p14:tracePt t="147335" x="5003800" y="3295650"/>
          <p14:tracePt t="147362" x="5003800" y="3302000"/>
          <p14:tracePt t="147380" x="5010150" y="3308350"/>
          <p14:tracePt t="147419" x="5010150" y="3321050"/>
          <p14:tracePt t="147424" x="5016500" y="3327400"/>
          <p14:tracePt t="147438" x="5016500" y="3333750"/>
          <p14:tracePt t="147452" x="5016500" y="3340100"/>
          <p14:tracePt t="147467" x="5016500" y="3346450"/>
          <p14:tracePt t="147477" x="5016500" y="3352800"/>
          <p14:tracePt t="147495" x="5016500" y="3359150"/>
          <p14:tracePt t="147522" x="5016500" y="3365500"/>
          <p14:tracePt t="147543" x="5016500" y="3371850"/>
          <p14:tracePt t="147556" x="5022850" y="3378200"/>
          <p14:tracePt t="147570" x="5022850" y="3384550"/>
          <p14:tracePt t="147592" x="5022850" y="3390900"/>
          <p14:tracePt t="147635" x="5022850" y="3397250"/>
          <p14:tracePt t="147662" x="5029200" y="3397250"/>
          <p14:tracePt t="147710" x="5029200" y="3403600"/>
          <p14:tracePt t="147747" x="5029200" y="3409950"/>
          <p14:tracePt t="147766" x="5029200" y="3416300"/>
          <p14:tracePt t="147772" x="5035550" y="3416300"/>
          <p14:tracePt t="147786" x="5035550" y="3422650"/>
          <p14:tracePt t="147823" x="5035550" y="3429000"/>
          <p14:tracePt t="147835" x="5041900" y="3429000"/>
          <p14:tracePt t="147842" x="5041900" y="3435350"/>
          <p14:tracePt t="147912" x="5048250" y="3435350"/>
          <p14:tracePt t="147997" x="5048250" y="3441700"/>
          <p14:tracePt t="148205" x="5054600" y="3441700"/>
          <p14:tracePt t="148257" x="5080000" y="3460750"/>
          <p14:tracePt t="148261" x="5086350" y="3460750"/>
          <p14:tracePt t="148267" x="5092700" y="3467100"/>
          <p14:tracePt t="148277" x="5099050" y="3467100"/>
          <p14:tracePt t="148296" x="5130800" y="3473450"/>
          <p14:tracePt t="148313" x="5149850" y="3473450"/>
          <p14:tracePt t="148330" x="5175250" y="3479800"/>
          <p14:tracePt t="148343" x="5194300" y="3479800"/>
          <p14:tracePt t="148360" x="5213350" y="3479800"/>
          <p14:tracePt t="148368" x="5226050" y="3479800"/>
          <p14:tracePt t="148380" x="5238750" y="3479800"/>
          <p14:tracePt t="148393" x="5257800" y="3479800"/>
          <p14:tracePt t="148410" x="5289550" y="3479800"/>
          <p14:tracePt t="148427" x="5340350" y="3479800"/>
          <p14:tracePt t="148443" x="5372100" y="3479800"/>
          <p14:tracePt t="148460" x="5416550" y="3479800"/>
          <p14:tracePt t="148477" x="5448300" y="3479800"/>
          <p14:tracePt t="148494" x="5461000" y="3479800"/>
          <p14:tracePt t="148510" x="5486400" y="3479800"/>
          <p14:tracePt t="148527" x="5499100" y="3479800"/>
          <p14:tracePt t="148543" x="5511800" y="3479800"/>
          <p14:tracePt t="148560" x="5537200" y="3479800"/>
          <p14:tracePt t="148577" x="5549900" y="3479800"/>
          <p14:tracePt t="148593" x="5575300" y="3479800"/>
          <p14:tracePt t="148610" x="5594350" y="3473450"/>
          <p14:tracePt t="148627" x="5607050" y="3473450"/>
          <p14:tracePt t="148643" x="5619750" y="3473450"/>
          <p14:tracePt t="148660" x="5632450" y="3473450"/>
          <p14:tracePt t="148677" x="5645150" y="3473450"/>
          <p14:tracePt t="148693" x="5664200" y="3473450"/>
          <p14:tracePt t="148710" x="5676900" y="3473450"/>
          <p14:tracePt t="148727" x="5689600" y="3473450"/>
          <p14:tracePt t="148743" x="5695950" y="3467100"/>
          <p14:tracePt t="148760" x="5708650" y="3467100"/>
          <p14:tracePt t="148777" x="5715000" y="3467100"/>
          <p14:tracePt t="148798" x="5727700" y="3467100"/>
          <p14:tracePt t="148810" x="5753100" y="3460750"/>
          <p14:tracePt t="148831" x="5778500" y="3454400"/>
          <p14:tracePt t="148846" x="5791200" y="3454400"/>
          <p14:tracePt t="148860" x="5810250" y="3448050"/>
          <p14:tracePt t="148865" x="5816600" y="3448050"/>
          <p14:tracePt t="148877" x="5822950" y="3448050"/>
          <p14:tracePt t="148893" x="5835650" y="3448050"/>
          <p14:tracePt t="148910" x="5842000" y="3448050"/>
          <p14:tracePt t="148929" x="5861050" y="3441700"/>
          <p14:tracePt t="148943" x="5899150" y="3435350"/>
          <p14:tracePt t="148960" x="5937250" y="3429000"/>
          <p14:tracePt t="148981" x="5956300" y="3429000"/>
          <p14:tracePt t="148993" x="5969000" y="3429000"/>
          <p14:tracePt t="149010" x="5975350" y="3429000"/>
          <p14:tracePt t="149027" x="5988050" y="3429000"/>
          <p14:tracePt t="149043" x="6000750" y="3429000"/>
          <p14:tracePt t="149060" x="6038850" y="3416300"/>
          <p14:tracePt t="149077" x="6070600" y="3409950"/>
          <p14:tracePt t="149094" x="6089650" y="3409950"/>
          <p14:tracePt t="149110" x="6096000" y="3409950"/>
          <p14:tracePt t="149127" x="6108700" y="3409950"/>
          <p14:tracePt t="149143" x="6115050" y="3409950"/>
          <p14:tracePt t="149160" x="6121400" y="3409950"/>
          <p14:tracePt t="149181" x="6127750" y="3409950"/>
          <p14:tracePt t="149220" x="6134100" y="3409950"/>
          <p14:tracePt t="149262" x="6140450" y="3409950"/>
          <p14:tracePt t="149289" x="6140450" y="3403600"/>
          <p14:tracePt t="149298" x="6146800" y="3403600"/>
          <p14:tracePt t="149310" x="6153150" y="3403600"/>
          <p14:tracePt t="149326" x="6159500" y="3403600"/>
          <p14:tracePt t="149331" x="6178550" y="3397250"/>
          <p14:tracePt t="149343" x="6197600" y="3397250"/>
          <p14:tracePt t="149360" x="6273800" y="3390900"/>
          <p14:tracePt t="149376" x="6286500" y="3384550"/>
          <p14:tracePt t="149397" x="6299200" y="3384550"/>
          <p14:tracePt t="149410" x="6318250" y="3384550"/>
          <p14:tracePt t="149426" x="6330950" y="3378200"/>
          <p14:tracePt t="149443" x="6337300" y="3378200"/>
          <p14:tracePt t="149460" x="6350000" y="3378200"/>
          <p14:tracePt t="149481" x="6356350" y="3378200"/>
          <p14:tracePt t="149493" x="6362700" y="3378200"/>
          <p14:tracePt t="149526" x="6369050" y="3378200"/>
          <p14:tracePt t="149568" x="6375400" y="3378200"/>
          <p14:tracePt t="149707" x="6381750" y="3378200"/>
          <p14:tracePt t="149730" x="6388100" y="3378200"/>
          <p14:tracePt t="149734" x="6394450" y="3378200"/>
          <p14:tracePt t="149743" x="6400800" y="3378200"/>
          <p14:tracePt t="149760" x="6407150" y="3378200"/>
          <p14:tracePt t="149776" x="6413500" y="3378200"/>
          <p14:tracePt t="149793" x="6419850" y="3378200"/>
          <p14:tracePt t="149812" x="6432550" y="3378200"/>
          <p14:tracePt t="149843" x="6438900" y="3378200"/>
          <p14:tracePt t="149895" x="6445250" y="3378200"/>
          <p14:tracePt t="150434" x="6438900" y="3378200"/>
          <p14:tracePt t="150447" x="6432550" y="3378200"/>
          <p14:tracePt t="150459" x="6426200" y="3378200"/>
          <p14:tracePt t="150481" x="6419850" y="3378200"/>
          <p14:tracePt t="150507" x="6413500" y="3371850"/>
          <p14:tracePt t="150522" x="6413500" y="3365500"/>
          <p14:tracePt t="150531" x="6407150" y="3365500"/>
          <p14:tracePt t="150543" x="6400800" y="3359150"/>
          <p14:tracePt t="150558" x="6394450" y="3352800"/>
          <p14:tracePt t="150578" x="6388100" y="3352800"/>
          <p14:tracePt t="150592" x="6381750" y="3352800"/>
          <p14:tracePt t="150614" x="6375400" y="3352800"/>
          <p14:tracePt t="150627" x="6369050" y="3346450"/>
          <p14:tracePt t="150639" x="6362700" y="3346450"/>
          <p14:tracePt t="150654" x="6356350" y="3340100"/>
          <p14:tracePt t="150668" x="6350000" y="3340100"/>
          <p14:tracePt t="150682" x="6343650" y="3333750"/>
          <p14:tracePt t="150709" x="6337300" y="3333750"/>
          <p14:tracePt t="150716" x="6337300" y="3327400"/>
          <p14:tracePt t="150726" x="6330950" y="3327400"/>
          <p14:tracePt t="150746" x="6318250" y="3321050"/>
          <p14:tracePt t="150760" x="6305550" y="3321050"/>
          <p14:tracePt t="150776" x="6305550" y="3314700"/>
          <p14:tracePt t="150793" x="6292850" y="3314700"/>
          <p14:tracePt t="150809" x="6280150" y="3314700"/>
          <p14:tracePt t="150830" x="6267450" y="3308350"/>
          <p14:tracePt t="150843" x="6261100" y="3302000"/>
          <p14:tracePt t="150859" x="6248400" y="3295650"/>
          <p14:tracePt t="150864" x="6242050" y="3295650"/>
          <p14:tracePt t="150876" x="6229350" y="3289300"/>
          <p14:tracePt t="150893" x="6223000" y="3289300"/>
          <p14:tracePt t="150910" x="6210300" y="3282950"/>
          <p14:tracePt t="150926" x="6197600" y="3282950"/>
          <p14:tracePt t="150943" x="6191250" y="3276600"/>
          <p14:tracePt t="150960" x="6178550" y="3276600"/>
          <p14:tracePt t="150976" x="6172200" y="3276600"/>
          <p14:tracePt t="150993" x="6165850" y="3276600"/>
          <p14:tracePt t="151009" x="6159500" y="3276600"/>
          <p14:tracePt t="153367" x="6153150" y="3276600"/>
          <p14:tracePt t="153485" x="6153150" y="3282950"/>
          <p14:tracePt t="153597" x="6153150" y="3289300"/>
          <p14:tracePt t="153674" x="6146800" y="3295650"/>
          <p14:tracePt t="153764" x="6146800" y="3302000"/>
          <p14:tracePt t="154105" x="6146800" y="3308350"/>
          <p14:tracePt t="154147" x="6140450" y="3308350"/>
          <p14:tracePt t="154237" x="6134100" y="3308350"/>
          <p14:tracePt t="154294" x="6127750" y="3308350"/>
          <p14:tracePt t="154410" x="6121400" y="3308350"/>
          <p14:tracePt t="154862" x="6115050" y="3308350"/>
          <p14:tracePt t="154940" x="6108700" y="3308350"/>
          <p14:tracePt t="155059" x="6102350" y="3308350"/>
          <p14:tracePt t="155169" x="6096000" y="3308350"/>
          <p14:tracePt t="155268" x="6089650" y="3308350"/>
          <p14:tracePt t="155300" x="6089650" y="3302000"/>
          <p14:tracePt t="155587" x="6083300" y="3302000"/>
          <p14:tracePt t="155714" x="6083300" y="3295650"/>
          <p14:tracePt t="155802" x="6083300" y="3289300"/>
          <p14:tracePt t="155879" x="6083300" y="3282950"/>
          <p14:tracePt t="155983" x="6076950" y="3282950"/>
          <p14:tracePt t="155990" x="6076950" y="3276600"/>
          <p14:tracePt t="156060" x="6070600" y="3276600"/>
          <p14:tracePt t="157092" x="6064250" y="3276600"/>
          <p14:tracePt t="157152" x="6057900" y="3276600"/>
          <p14:tracePt t="157221" x="6051550" y="3282950"/>
          <p14:tracePt t="157264" x="6045200" y="3282950"/>
          <p14:tracePt t="157348" x="6038850" y="3282950"/>
          <p14:tracePt t="157394" x="6032500" y="3282950"/>
          <p14:tracePt t="157430" x="6026150" y="3282950"/>
          <p14:tracePt t="157458" x="6026150" y="3289300"/>
          <p14:tracePt t="157500" x="6026150" y="3295650"/>
          <p14:tracePt t="157527" x="6019800" y="3295650"/>
          <p14:tracePt t="157562" x="6019800" y="3302000"/>
          <p14:tracePt t="157578" x="6013450" y="3302000"/>
          <p14:tracePt t="157604" x="6013450" y="3308350"/>
          <p14:tracePt t="157617" x="6007100" y="3308350"/>
          <p14:tracePt t="157645" x="6000750" y="3308350"/>
          <p14:tracePt t="157661" x="6000750" y="3314700"/>
          <p14:tracePt t="157667" x="5994400" y="3314700"/>
          <p14:tracePt t="157702" x="5988050" y="3321050"/>
          <p14:tracePt t="157716" x="5981700" y="3321050"/>
          <p14:tracePt t="157743" x="5975350" y="3321050"/>
          <p14:tracePt t="157764" x="5975350" y="3327400"/>
          <p14:tracePt t="157819" x="5969000" y="3333750"/>
          <p14:tracePt t="157841" x="5962650" y="3333750"/>
          <p14:tracePt t="157855" x="5962650" y="3340100"/>
          <p14:tracePt t="157880" x="5956300" y="3340100"/>
          <p14:tracePt t="157889" x="5956300" y="3346450"/>
          <p14:tracePt t="157918" x="5949950" y="3346450"/>
          <p14:tracePt t="157945" x="5943600" y="3346450"/>
          <p14:tracePt t="157960" x="5937250" y="3346450"/>
          <p14:tracePt t="158008" x="5930900" y="3346450"/>
          <p14:tracePt t="158035" x="5924550" y="3346450"/>
          <p14:tracePt t="158049" x="5924550" y="3352800"/>
          <p14:tracePt t="158104" x="5918200" y="3352800"/>
          <p14:tracePt t="158118" x="5918200" y="3359150"/>
          <p14:tracePt t="158152" x="5911850" y="3359150"/>
          <p14:tracePt t="158187" x="5905500" y="3359150"/>
          <p14:tracePt t="158229" x="5905500" y="3365500"/>
          <p14:tracePt t="158292" x="5899150" y="3365500"/>
          <p14:tracePt t="158389" x="5899150" y="3371850"/>
          <p14:tracePt t="158403" x="5892800" y="3371850"/>
          <p14:tracePt t="158480" x="5892800" y="3378200"/>
          <p14:tracePt t="158510" x="5886450" y="3378200"/>
          <p14:tracePt t="158564" x="5880100" y="3378200"/>
          <p14:tracePt t="158648" x="5873750" y="3378200"/>
          <p14:tracePt t="159204" x="5873750" y="3384550"/>
          <p14:tracePt t="159267" x="5867400" y="3384550"/>
          <p14:tracePt t="159295" x="5861050" y="3384550"/>
          <p14:tracePt t="159607" x="5854700" y="3390900"/>
          <p14:tracePt t="159628" x="5848350" y="3390900"/>
          <p14:tracePt t="159637" x="5848350" y="3397250"/>
          <p14:tracePt t="159642" x="5842000" y="3397250"/>
          <p14:tracePt t="159657" x="5842000" y="3403600"/>
          <p14:tracePt t="159673" x="5835650" y="3409950"/>
          <p14:tracePt t="159690" x="5822950" y="3416300"/>
          <p14:tracePt t="159707" x="5810250" y="3422650"/>
          <p14:tracePt t="159723" x="5791200" y="3422650"/>
          <p14:tracePt t="159740" x="5778500" y="3429000"/>
          <p14:tracePt t="159756" x="5772150" y="3435350"/>
          <p14:tracePt t="159773" x="5753100" y="3441700"/>
          <p14:tracePt t="159790" x="5746750" y="3448050"/>
          <p14:tracePt t="159807" x="5740400" y="3454400"/>
          <p14:tracePt t="159823" x="5740400" y="3460750"/>
          <p14:tracePt t="159840" x="5734050" y="3460750"/>
          <p14:tracePt t="159857" x="5727700" y="3467100"/>
          <p14:tracePt t="159874" x="5721350" y="3467100"/>
          <p14:tracePt t="159890" x="5715000" y="3467100"/>
          <p14:tracePt t="159934" x="5715000" y="3473450"/>
          <p14:tracePt t="160538" x="5715000" y="3479800"/>
          <p14:tracePt t="160602" x="5715000" y="3486150"/>
          <p14:tracePt t="160701" x="5715000" y="3492500"/>
          <p14:tracePt t="163669" x="5721350" y="3492500"/>
          <p14:tracePt t="163748" x="5727700" y="3492500"/>
          <p14:tracePt t="163843" x="5734050" y="3492500"/>
          <p14:tracePt t="164211" x="5740400" y="3492500"/>
          <p14:tracePt t="164339" x="5746750" y="3492500"/>
          <p14:tracePt t="164594" x="5753100" y="3492500"/>
          <p14:tracePt t="164664" x="5759450" y="3492500"/>
          <p14:tracePt t="164990" x="5765800" y="3492500"/>
          <p14:tracePt t="165032" x="5765800" y="3486150"/>
          <p14:tracePt t="165066" x="5772150" y="3486150"/>
          <p14:tracePt t="165130" x="5778500" y="3486150"/>
          <p14:tracePt t="165152" x="5784850" y="3486150"/>
          <p14:tracePt t="165172" x="5791200" y="3486150"/>
          <p14:tracePt t="165193" x="5797550" y="3486150"/>
          <p14:tracePt t="165208" x="5803900" y="3479800"/>
          <p14:tracePt t="165220" x="5810250" y="3479800"/>
          <p14:tracePt t="165245" x="5810250" y="3473450"/>
          <p14:tracePt t="165255" x="5816600" y="3473450"/>
          <p14:tracePt t="165269" x="5822950" y="3467100"/>
          <p14:tracePt t="165303" x="5829300" y="3467100"/>
          <p14:tracePt t="165317" x="5835650" y="3467100"/>
          <p14:tracePt t="165340" x="5835650" y="3460750"/>
          <p14:tracePt t="165345" x="5842000" y="3460750"/>
          <p14:tracePt t="165355" x="5842000" y="3454400"/>
          <p14:tracePt t="165377" x="5842000" y="3448050"/>
          <p14:tracePt t="165388" x="5848350" y="3448050"/>
          <p14:tracePt t="165405" x="5848350" y="3441700"/>
          <p14:tracePt t="165422" x="5854700" y="3429000"/>
          <p14:tracePt t="165465" x="5854700" y="3422650"/>
          <p14:tracePt t="165477" x="5861050" y="3422650"/>
          <p14:tracePt t="165488" x="5861050" y="3416300"/>
          <p14:tracePt t="165505" x="5861050" y="3409950"/>
          <p14:tracePt t="165529" x="5861050" y="3403600"/>
          <p14:tracePt t="165544" x="5861050" y="3397250"/>
          <p14:tracePt t="165555" x="5861050" y="3390900"/>
          <p14:tracePt t="165595" x="5861050" y="3384550"/>
          <p14:tracePt t="165616" x="5861050" y="3378200"/>
          <p14:tracePt t="165639" x="5854700" y="3371850"/>
          <p14:tracePt t="165652" x="5848350" y="3371850"/>
          <p14:tracePt t="165664" x="5848350" y="3365500"/>
          <p14:tracePt t="165679" x="5842000" y="3365500"/>
          <p14:tracePt t="165688" x="5842000" y="3359150"/>
          <p14:tracePt t="165708" x="5829300" y="3359150"/>
          <p14:tracePt t="165738" x="5816600" y="3359150"/>
          <p14:tracePt t="165755" x="5803900" y="3352800"/>
          <p14:tracePt t="165772" x="5797550" y="3346450"/>
          <p14:tracePt t="165788" x="5784850" y="3340100"/>
          <p14:tracePt t="165805" x="5772150" y="3333750"/>
          <p14:tracePt t="165821" x="5746750" y="3327400"/>
          <p14:tracePt t="165838" x="5708650" y="3308350"/>
          <p14:tracePt t="165855" x="5670550" y="3295650"/>
          <p14:tracePt t="165871" x="5638800" y="3289300"/>
          <p14:tracePt t="165888" x="5568950" y="3270250"/>
          <p14:tracePt t="165905" x="5524500" y="3251200"/>
          <p14:tracePt t="165924" x="5454650" y="3244850"/>
          <p14:tracePt t="165938" x="5416550" y="3238500"/>
          <p14:tracePt t="165955" x="5365750" y="3232150"/>
          <p14:tracePt t="165971" x="5295900" y="3232150"/>
          <p14:tracePt t="165988" x="5251450" y="3232150"/>
          <p14:tracePt t="166007" x="5213350" y="3232150"/>
          <p14:tracePt t="166022" x="5200650" y="3232150"/>
          <p14:tracePt t="166038" x="5194300" y="3232150"/>
          <p14:tracePt t="166058" x="5181600" y="3232150"/>
          <p14:tracePt t="166093" x="5168900" y="3232150"/>
          <p14:tracePt t="166105" x="5162550" y="3232150"/>
          <p14:tracePt t="166138" x="5156200" y="3232150"/>
          <p14:tracePt t="166155" x="5156200" y="3238500"/>
          <p14:tracePt t="166171" x="5156200" y="3244850"/>
          <p14:tracePt t="166194" x="5156200" y="3251200"/>
          <p14:tracePt t="166210" x="5156200" y="3257550"/>
          <p14:tracePt t="166230" x="5156200" y="3263900"/>
          <p14:tracePt t="166242" x="5156200" y="3270250"/>
          <p14:tracePt t="166258" x="5156200" y="3276600"/>
          <p14:tracePt t="166277" x="5156200" y="3282950"/>
          <p14:tracePt t="166309" x="5149850" y="3289300"/>
          <p14:tracePt t="166318" x="5143500" y="3289300"/>
          <p14:tracePt t="166326" x="5143500" y="3295650"/>
          <p14:tracePt t="166344" x="5143500" y="3302000"/>
          <p14:tracePt t="166357" x="5137150" y="3321050"/>
          <p14:tracePt t="166372" x="5130800" y="3327400"/>
          <p14:tracePt t="166388" x="5130800" y="3333750"/>
          <p14:tracePt t="166404" x="5130800" y="3340100"/>
          <p14:tracePt t="166423" x="5130800" y="3346450"/>
          <p14:tracePt t="166438" x="5130800" y="3352800"/>
          <p14:tracePt t="166455" x="5130800" y="3365500"/>
          <p14:tracePt t="166471" x="5124450" y="3378200"/>
          <p14:tracePt t="166488" x="5124450" y="3384550"/>
          <p14:tracePt t="166505" x="5124450" y="3390900"/>
          <p14:tracePt t="166538" x="5124450" y="3397250"/>
          <p14:tracePt t="166639" x="5130800" y="3397250"/>
          <p14:tracePt t="166660" x="5137150" y="3397250"/>
          <p14:tracePt t="166694" x="5143500" y="3397250"/>
          <p14:tracePt t="166709" x="5149850" y="3397250"/>
          <p14:tracePt t="166724" x="5156200" y="3397250"/>
          <p14:tracePt t="166745" x="5162550" y="3397250"/>
          <p14:tracePt t="166758" x="5168900" y="3397250"/>
          <p14:tracePt t="166771" x="5175250" y="3397250"/>
          <p14:tracePt t="166808" x="5181600" y="3397250"/>
          <p14:tracePt t="166820" x="5187950" y="3397250"/>
          <p14:tracePt t="166842" x="5194300" y="3397250"/>
          <p14:tracePt t="166870" x="5194300" y="3390900"/>
          <p14:tracePt t="166874" x="5200650" y="3390900"/>
          <p14:tracePt t="166894" x="5207000" y="3390900"/>
          <p14:tracePt t="166904" x="5207000" y="3384550"/>
          <p14:tracePt t="166921" x="5207000" y="3378200"/>
          <p14:tracePt t="166938" x="5207000" y="3371850"/>
          <p14:tracePt t="166954" x="5213350" y="3365500"/>
          <p14:tracePt t="166975" x="5219700" y="3359150"/>
          <p14:tracePt t="166988" x="5226050" y="3352800"/>
          <p14:tracePt t="167004" x="5232400" y="3352800"/>
          <p14:tracePt t="167021" x="5238750" y="3340100"/>
          <p14:tracePt t="167038" x="5238750" y="3333750"/>
          <p14:tracePt t="167059" x="5245100" y="3333750"/>
          <p14:tracePt t="167071" x="5245100" y="3327400"/>
          <p14:tracePt t="167093" x="5245100" y="3321050"/>
          <p14:tracePt t="167104" x="5251450" y="3314700"/>
          <p14:tracePt t="167121" x="5251450" y="3308350"/>
          <p14:tracePt t="167138" x="5251450" y="3302000"/>
          <p14:tracePt t="167154" x="5251450" y="3295650"/>
          <p14:tracePt t="167171" x="5257800" y="3289300"/>
          <p14:tracePt t="167188" x="5257800" y="3282950"/>
          <p14:tracePt t="167204" x="5264150" y="3282950"/>
          <p14:tracePt t="167225" x="5270500" y="3270250"/>
          <p14:tracePt t="167238" x="5276850" y="3263900"/>
          <p14:tracePt t="167272" x="5283200" y="3251200"/>
          <p14:tracePt t="167287" x="5283200" y="3244850"/>
          <p14:tracePt t="167304" x="5289550" y="3232150"/>
          <p14:tracePt t="167321" x="5302250" y="3219450"/>
          <p14:tracePt t="167338" x="5308600" y="3213100"/>
          <p14:tracePt t="167358" x="5321300" y="3194050"/>
          <p14:tracePt t="167361" x="5327650" y="3187700"/>
          <p14:tracePt t="167373" x="5334000" y="3187700"/>
          <p14:tracePt t="167388" x="5340350" y="3175000"/>
          <p14:tracePt t="167404" x="5346700" y="3168650"/>
          <p14:tracePt t="167423" x="5353050" y="3162300"/>
          <p14:tracePt t="167440" x="5359400" y="3149600"/>
          <p14:tracePt t="167471" x="5359400" y="3143250"/>
          <p14:tracePt t="167488" x="5359400" y="3136900"/>
          <p14:tracePt t="167504" x="5353050" y="3136900"/>
          <p14:tracePt t="167525" x="5346700" y="3124200"/>
          <p14:tracePt t="167537" x="5340350" y="3124200"/>
          <p14:tracePt t="167554" x="5334000" y="3124200"/>
          <p14:tracePt t="167571" x="5327650" y="3124200"/>
          <p14:tracePt t="167588" x="5321300" y="3124200"/>
          <p14:tracePt t="167608" x="5308600" y="3124200"/>
          <p14:tracePt t="167621" x="5295900" y="3124200"/>
          <p14:tracePt t="167638" x="5289550" y="3124200"/>
          <p14:tracePt t="167654" x="5276850" y="3117850"/>
          <p14:tracePt t="167671" x="5264150" y="3111500"/>
          <p14:tracePt t="167691" x="5251450" y="3111500"/>
          <p14:tracePt t="167704" x="5238750" y="3105150"/>
          <p14:tracePt t="167721" x="5226050" y="3105150"/>
          <p14:tracePt t="167738" x="5207000" y="3098800"/>
          <p14:tracePt t="167754" x="5187950" y="3098800"/>
          <p14:tracePt t="167774" x="5156200" y="3086100"/>
          <p14:tracePt t="167787" x="5130800" y="3079750"/>
          <p14:tracePt t="167804" x="5118100" y="3079750"/>
          <p14:tracePt t="167821" x="5086350" y="3079750"/>
          <p14:tracePt t="167837" x="5060950" y="3079750"/>
          <p14:tracePt t="167858" x="5016500" y="3079750"/>
          <p14:tracePt t="167871" x="4991100" y="3079750"/>
          <p14:tracePt t="167888" x="4965700" y="3079750"/>
          <p14:tracePt t="167904" x="4921250" y="3079750"/>
          <p14:tracePt t="167921" x="4908550" y="3079750"/>
          <p14:tracePt t="167941" x="4889500" y="3079750"/>
          <p14:tracePt t="167954" x="4857750" y="3079750"/>
          <p14:tracePt t="167971" x="4845050" y="3079750"/>
          <p14:tracePt t="167987" x="4826000" y="3079750"/>
          <p14:tracePt t="168004" x="4813300" y="3079750"/>
          <p14:tracePt t="168022" x="4806950" y="3086100"/>
          <p14:tracePt t="168038" x="4794250" y="3092450"/>
          <p14:tracePt t="168054" x="4781550" y="3098800"/>
          <p14:tracePt t="168072" x="4775200" y="3105150"/>
          <p14:tracePt t="168088" x="4762500" y="3111500"/>
          <p14:tracePt t="168104" x="4756150" y="3111500"/>
          <p14:tracePt t="168121" x="4737100" y="3124200"/>
          <p14:tracePt t="168137" x="4724400" y="3136900"/>
          <p14:tracePt t="168154" x="4705350" y="3143250"/>
          <p14:tracePt t="168173" x="4692650" y="3155950"/>
          <p14:tracePt t="168187" x="4673600" y="3168650"/>
          <p14:tracePt t="168204" x="4648200" y="3181350"/>
          <p14:tracePt t="168220" x="4635500" y="3194050"/>
          <p14:tracePt t="168239" x="4616450" y="3206750"/>
          <p14:tracePt t="168254" x="4603750" y="3213100"/>
          <p14:tracePt t="168271" x="4597400" y="3219450"/>
          <p14:tracePt t="168287" x="4584700" y="3225800"/>
          <p14:tracePt t="168304" x="4578350" y="3232150"/>
          <p14:tracePt t="168324" x="4565650" y="3238500"/>
          <p14:tracePt t="168354" x="4559300" y="3244850"/>
          <p14:tracePt t="168371" x="4559300" y="3257550"/>
          <p14:tracePt t="168405" x="4552950" y="3263900"/>
          <p14:tracePt t="168475" x="4546600" y="3263900"/>
          <p14:tracePt t="168482" x="4546600" y="3270250"/>
          <p14:tracePt t="168531" x="4546600" y="3276600"/>
          <p14:tracePt t="168840" x="4546600" y="3282950"/>
          <p14:tracePt t="168844" x="4552950" y="3282950"/>
          <p14:tracePt t="168916" x="4552950" y="3289300"/>
          <p14:tracePt t="169027" x="4552950" y="3295650"/>
          <p14:tracePt t="169053" x="4552950" y="3302000"/>
          <p14:tracePt t="169080" x="4552950" y="3308350"/>
          <p14:tracePt t="169092" x="4546600" y="3308350"/>
          <p14:tracePt t="169109" x="4540250" y="3308350"/>
          <p14:tracePt t="169115" x="4540250" y="3314700"/>
          <p14:tracePt t="169126" x="4533900" y="3314700"/>
          <p14:tracePt t="169137" x="4533900" y="3321050"/>
          <p14:tracePt t="169154" x="4527550" y="3327400"/>
          <p14:tracePt t="169171" x="4521200" y="3333750"/>
          <p14:tracePt t="169187" x="4514850" y="3340100"/>
          <p14:tracePt t="169204" x="4514850" y="3346450"/>
          <p14:tracePt t="169220" x="4502150" y="3346450"/>
          <p14:tracePt t="169237" x="4502150" y="3352800"/>
          <p14:tracePt t="169254" x="4502150" y="3359150"/>
          <p14:tracePt t="169479" x="4508500" y="3359150"/>
          <p14:tracePt t="169483" x="4514850" y="3359150"/>
          <p14:tracePt t="169491" x="4514850" y="3352800"/>
          <p14:tracePt t="169503" x="4540250" y="3346450"/>
          <p14:tracePt t="169520" x="4591050" y="3314700"/>
          <p14:tracePt t="169537" x="4711700" y="3282950"/>
          <p14:tracePt t="169554" x="4933950" y="3238500"/>
          <p14:tracePt t="169570" x="5041900" y="3219450"/>
          <p14:tracePt t="169591" x="5130800" y="3194050"/>
          <p14:tracePt t="169604" x="5168900" y="3187700"/>
          <p14:tracePt t="169620" x="5194300" y="3181350"/>
          <p14:tracePt t="169637" x="5226050" y="3181350"/>
          <p14:tracePt t="169653" x="5226050" y="3175000"/>
          <p14:tracePt t="169674" x="5251450" y="3175000"/>
          <p14:tracePt t="169687" x="5270500" y="3175000"/>
          <p14:tracePt t="169704" x="5276850" y="3175000"/>
          <p14:tracePt t="169720" x="5295900" y="3175000"/>
          <p14:tracePt t="169737" x="5308600" y="3175000"/>
          <p14:tracePt t="169757" x="5314950" y="3175000"/>
          <p14:tracePt t="169770" x="5321300" y="3175000"/>
          <p14:tracePt t="169787" x="5327650" y="3175000"/>
          <p14:tracePt t="169803" x="5334000" y="3175000"/>
          <p14:tracePt t="169820" x="5340350" y="3175000"/>
          <p14:tracePt t="169843" x="5346700" y="3175000"/>
          <p14:tracePt t="169859" x="5353050" y="3175000"/>
          <p14:tracePt t="169894" x="5359400" y="3175000"/>
          <p14:tracePt t="169923" x="5365750" y="3175000"/>
          <p14:tracePt t="170048" x="5359400" y="3175000"/>
          <p14:tracePt t="170056" x="5353050" y="3175000"/>
          <p14:tracePt t="170068" x="5346700" y="3175000"/>
          <p14:tracePt t="170076" x="5321300" y="3175000"/>
          <p14:tracePt t="170087" x="5308600" y="3175000"/>
          <p14:tracePt t="170105" x="5257800" y="3175000"/>
          <p14:tracePt t="170120" x="5232400" y="3168650"/>
          <p14:tracePt t="170138" x="5181600" y="3168650"/>
          <p14:tracePt t="170153" x="5137150" y="3168650"/>
          <p14:tracePt t="170170" x="5060950" y="3168650"/>
          <p14:tracePt t="170187" x="4889500" y="3175000"/>
          <p14:tracePt t="170203" x="4819650" y="3194050"/>
          <p14:tracePt t="170224" x="4749800" y="3213100"/>
          <p14:tracePt t="170237" x="4724400" y="3219450"/>
          <p14:tracePt t="170253" x="4692650" y="3232150"/>
          <p14:tracePt t="170270" x="4660900" y="3251200"/>
          <p14:tracePt t="170287" x="4635500" y="3263900"/>
          <p14:tracePt t="170307" x="4610100" y="3282950"/>
          <p14:tracePt t="170320" x="4591050" y="3295650"/>
          <p14:tracePt t="170342" x="4578350" y="3308350"/>
          <p14:tracePt t="170356" x="4559300" y="3321050"/>
          <p14:tracePt t="170370" x="4546600" y="3340100"/>
          <p14:tracePt t="170390" x="4533900" y="3359150"/>
          <p14:tracePt t="170403" x="4521200" y="3365500"/>
          <p14:tracePt t="170420" x="4508500" y="3378200"/>
          <p14:tracePt t="170437" x="4508500" y="3390900"/>
          <p14:tracePt t="170453" x="4502150" y="3397250"/>
          <p14:tracePt t="170472" x="4495800" y="3403600"/>
          <p14:tracePt t="170487" x="4489450" y="3409950"/>
          <p14:tracePt t="170504" x="4483100" y="3416300"/>
          <p14:tracePt t="170520" x="4476750" y="3422650"/>
          <p14:tracePt t="170537" x="4476750" y="3429000"/>
          <p14:tracePt t="170570" x="4476750" y="3435350"/>
          <p14:tracePt t="170587" x="4476750" y="3441700"/>
          <p14:tracePt t="170605" x="4476750" y="3448050"/>
          <p14:tracePt t="170620" x="4476750" y="3454400"/>
          <p14:tracePt t="170640" x="4476750" y="3460750"/>
          <p14:tracePt t="170682" x="4476750" y="3467100"/>
          <p14:tracePt t="170752" x="4483100" y="3467100"/>
          <p14:tracePt t="170779" x="4483100" y="3473450"/>
          <p14:tracePt t="170856" x="4489450" y="3473450"/>
          <p14:tracePt t="173047" x="4483100" y="3473450"/>
          <p14:tracePt t="173122" x="4483100" y="3479800"/>
          <p14:tracePt t="173164" x="4483100" y="3486150"/>
          <p14:tracePt t="173185" x="4476750" y="3492500"/>
          <p14:tracePt t="173200" x="4476750" y="3498850"/>
          <p14:tracePt t="173214" x="4476750" y="3505200"/>
          <p14:tracePt t="173220" x="4470400" y="3505200"/>
          <p14:tracePt t="173262" x="4464050" y="3511550"/>
          <p14:tracePt t="173277" x="4457700" y="3517900"/>
          <p14:tracePt t="173282" x="4451350" y="3517900"/>
          <p14:tracePt t="173289" x="4451350" y="3524250"/>
          <p14:tracePt t="173302" x="4438650" y="3536950"/>
          <p14:tracePt t="173319" x="4432300" y="3543300"/>
          <p14:tracePt t="173336" x="4425950" y="3556000"/>
          <p14:tracePt t="173352" x="4419600" y="3562350"/>
          <p14:tracePt t="173369" x="4413250" y="3568700"/>
          <p14:tracePt t="173386" x="4406900" y="3575050"/>
          <p14:tracePt t="173402" x="4400550" y="3575050"/>
          <p14:tracePt t="173419" x="4400550" y="3581400"/>
          <p14:tracePt t="173436" x="4394200" y="3587750"/>
          <p14:tracePt t="173452" x="4394200" y="3594100"/>
          <p14:tracePt t="173470" x="4381500" y="3600450"/>
          <p14:tracePt t="173502" x="4381500" y="3606800"/>
          <p14:tracePt t="173519" x="4375150" y="3606800"/>
          <p14:tracePt t="173541" x="4375150" y="3613150"/>
          <p14:tracePt t="173601" x="4368800" y="3613150"/>
          <p14:tracePt t="173855" x="4362450" y="3613150"/>
          <p14:tracePt t="173876" x="4362450" y="3606800"/>
          <p14:tracePt t="173890" x="4356100" y="3600450"/>
          <p14:tracePt t="173908" x="4349750" y="3594100"/>
          <p14:tracePt t="173921" x="4343400" y="3587750"/>
          <p14:tracePt t="173936" x="4343400" y="3581400"/>
          <p14:tracePt t="173952" x="4337050" y="3581400"/>
          <p14:tracePt t="173969" x="4330700" y="3568700"/>
          <p14:tracePt t="173986" x="4330700" y="3562350"/>
          <p14:tracePt t="174002" x="4324350" y="3556000"/>
          <p14:tracePt t="174021" x="4324350" y="3549650"/>
          <p14:tracePt t="174035" x="4324350" y="3543300"/>
          <p14:tracePt t="174052" x="4324350" y="3536950"/>
          <p14:tracePt t="174069" x="4324350" y="3530600"/>
          <p14:tracePt t="174086" x="4324350" y="3524250"/>
          <p14:tracePt t="174104" x="4324350" y="3517900"/>
          <p14:tracePt t="174119" x="4324350" y="3511550"/>
          <p14:tracePt t="174152" x="4324350" y="3505200"/>
          <p14:tracePt t="174169" x="4324350" y="3498850"/>
          <p14:tracePt t="174187" x="4324350" y="3492500"/>
          <p14:tracePt t="174205" x="4324350" y="3486150"/>
          <p14:tracePt t="174219" x="4318000" y="3486150"/>
          <p14:tracePt t="174236" x="4318000" y="3479800"/>
          <p14:tracePt t="174252" x="4318000" y="3473450"/>
          <p14:tracePt t="174284" x="4318000" y="3467100"/>
          <p14:tracePt t="174308" x="4318000" y="3460750"/>
          <p14:tracePt t="174319" x="4318000" y="3454400"/>
          <p14:tracePt t="174342" x="4318000" y="3448050"/>
          <p14:tracePt t="174358" x="4318000" y="3441700"/>
          <p14:tracePt t="174367" x="4318000" y="3435350"/>
          <p14:tracePt t="174403" x="4318000" y="3429000"/>
          <p14:tracePt t="174418" x="4318000" y="3422650"/>
          <p14:tracePt t="174432" x="4318000" y="3416300"/>
          <p14:tracePt t="174454" x="4318000" y="3409950"/>
          <p14:tracePt t="174465" x="4318000" y="3403600"/>
          <p14:tracePt t="174481" x="4318000" y="3397250"/>
          <p14:tracePt t="174494" x="4318000" y="3390900"/>
          <p14:tracePt t="174502" x="4318000" y="3384550"/>
          <p14:tracePt t="174519" x="4318000" y="3378200"/>
          <p14:tracePt t="174535" x="4324350" y="3365500"/>
          <p14:tracePt t="174552" x="4330700" y="3352800"/>
          <p14:tracePt t="174570" x="4343400" y="3340100"/>
          <p14:tracePt t="174585" x="4343400" y="3327400"/>
          <p14:tracePt t="174607" x="4349750" y="3321050"/>
          <p14:tracePt t="174619" x="4356100" y="3308350"/>
          <p14:tracePt t="174635" x="4356100" y="3302000"/>
          <p14:tracePt t="174652" x="4356100" y="3289300"/>
          <p14:tracePt t="174685" x="4356100" y="3276600"/>
          <p14:tracePt t="174704" x="4356100" y="3270250"/>
          <p14:tracePt t="174719" x="4356100" y="3263900"/>
          <p14:tracePt t="174735" x="4356100" y="3251200"/>
          <p14:tracePt t="174752" x="4362450" y="3251200"/>
          <p14:tracePt t="174769" x="4362450" y="3244850"/>
          <p14:tracePt t="174785" x="4362450" y="3238500"/>
          <p14:tracePt t="174802" x="4368800" y="3232150"/>
          <p14:tracePt t="174822" x="4381500" y="3225800"/>
          <p14:tracePt t="174835" x="4381500" y="3219450"/>
          <p14:tracePt t="174852" x="4387850" y="3213100"/>
          <p14:tracePt t="174869" x="4394200" y="3206750"/>
          <p14:tracePt t="174885" x="4400550" y="3194050"/>
          <p14:tracePt t="174902" x="4413250" y="3187700"/>
          <p14:tracePt t="174919" x="4425950" y="3175000"/>
          <p14:tracePt t="174935" x="4432300" y="3175000"/>
          <p14:tracePt t="174954" x="4451350" y="3168650"/>
          <p14:tracePt t="174968" x="4464050" y="3162300"/>
          <p14:tracePt t="174988" x="4476750" y="3155950"/>
          <p14:tracePt t="175002" x="4495800" y="3149600"/>
          <p14:tracePt t="175019" x="4546600" y="3136900"/>
          <p14:tracePt t="175036" x="4616450" y="3117850"/>
          <p14:tracePt t="175052" x="4667250" y="3098800"/>
          <p14:tracePt t="175072" x="4775200" y="3092450"/>
          <p14:tracePt t="175085" x="4883150" y="3073400"/>
          <p14:tracePt t="175102" x="4933950" y="3067050"/>
          <p14:tracePt t="175119" x="4978400" y="3067050"/>
          <p14:tracePt t="175135" x="4984750" y="3067050"/>
          <p14:tracePt t="175152" x="4991100" y="3067050"/>
          <p14:tracePt t="175168" x="5003800" y="3067050"/>
          <p14:tracePt t="175185" x="5041900" y="3067050"/>
          <p14:tracePt t="175206" x="5130800" y="3067050"/>
          <p14:tracePt t="175218" x="5181600" y="3067050"/>
          <p14:tracePt t="175235" x="5213350" y="3067050"/>
          <p14:tracePt t="175252" x="5232400" y="3067050"/>
          <p14:tracePt t="175269" x="5245100" y="3067050"/>
          <p14:tracePt t="175287" x="5264150" y="3067050"/>
          <p14:tracePt t="175302" x="5276850" y="3067050"/>
          <p14:tracePt t="175319" x="5302250" y="3067050"/>
          <p14:tracePt t="175335" x="5372100" y="3086100"/>
          <p14:tracePt t="175357" x="5403850" y="3086100"/>
          <p14:tracePt t="175358" x="5416550" y="3086100"/>
          <p14:tracePt t="175371" x="5435600" y="3086100"/>
          <p14:tracePt t="175385" x="5441950" y="3086100"/>
          <p14:tracePt t="175402" x="5448300" y="3086100"/>
          <p14:tracePt t="175419" x="5467350" y="3086100"/>
          <p14:tracePt t="175435" x="5473700" y="3086100"/>
          <p14:tracePt t="175457" x="5480050" y="3092450"/>
          <p14:tracePt t="175468" x="5492750" y="3098800"/>
          <p14:tracePt t="175485" x="5505450" y="3098800"/>
          <p14:tracePt t="175502" x="5518150" y="3098800"/>
          <p14:tracePt t="175519" x="5524500" y="3098800"/>
          <p14:tracePt t="175535" x="5530850" y="3105150"/>
          <p14:tracePt t="175552" x="5537200" y="3105150"/>
          <p14:tracePt t="175568" x="5543550" y="3105150"/>
          <p14:tracePt t="175586" x="5549900" y="3111500"/>
          <p14:tracePt t="175689" x="5543550" y="3105150"/>
          <p14:tracePt t="175696" x="5537200" y="3105150"/>
          <p14:tracePt t="175706" x="5530850" y="3105150"/>
          <p14:tracePt t="175718" x="5524500" y="3098800"/>
          <p14:tracePt t="175735" x="5518150" y="3092450"/>
          <p14:tracePt t="175751" x="5499100" y="3086100"/>
          <p14:tracePt t="175768" x="5480050" y="3073400"/>
          <p14:tracePt t="175789" x="5435600" y="3054350"/>
          <p14:tracePt t="175802" x="5416550" y="3054350"/>
          <p14:tracePt t="175819" x="5378450" y="3048000"/>
          <p14:tracePt t="175835" x="5340350" y="3035300"/>
          <p14:tracePt t="175851" x="5314950" y="3035300"/>
          <p14:tracePt t="175870" x="5295900" y="3035300"/>
          <p14:tracePt t="175876" x="5283200" y="3035300"/>
          <p14:tracePt t="175885" x="5232400" y="3035300"/>
          <p14:tracePt t="175902" x="5181600" y="3035300"/>
          <p14:tracePt t="175922" x="5124450" y="3035300"/>
          <p14:tracePt t="175935" x="5086350" y="3041650"/>
          <p14:tracePt t="175954" x="5060950" y="3048000"/>
          <p14:tracePt t="175968" x="5035550" y="3060700"/>
          <p14:tracePt t="175985" x="5010150" y="3073400"/>
          <p14:tracePt t="176002" x="4965700" y="3086100"/>
          <p14:tracePt t="176018" x="4883150" y="3117850"/>
          <p14:tracePt t="176035" x="4832350" y="3143250"/>
          <p14:tracePt t="176052" x="4762500" y="3181350"/>
          <p14:tracePt t="176068" x="4724400" y="3200400"/>
          <p14:tracePt t="176090" x="4667250" y="3232150"/>
          <p14:tracePt t="176102" x="4641850" y="3244850"/>
          <p14:tracePt t="176119" x="4616450" y="3257550"/>
          <p14:tracePt t="176135" x="4597400" y="3276600"/>
          <p14:tracePt t="176153" x="4578350" y="3276600"/>
          <p14:tracePt t="176171" x="4565650" y="3289300"/>
          <p14:tracePt t="176185" x="4552950" y="3289300"/>
          <p14:tracePt t="176202" x="4540250" y="3295650"/>
          <p14:tracePt t="176218" x="4521200" y="3308350"/>
          <p14:tracePt t="176235" x="4502150" y="3314700"/>
          <p14:tracePt t="176255" x="4483100" y="3321050"/>
          <p14:tracePt t="176268" x="4470400" y="3333750"/>
          <p14:tracePt t="176285" x="4451350" y="3340100"/>
          <p14:tracePt t="176302" x="4425950" y="3346450"/>
          <p14:tracePt t="176318" x="4419600" y="3352800"/>
          <p14:tracePt t="176338" x="4394200" y="3359150"/>
          <p14:tracePt t="176352" x="4362450" y="3365500"/>
          <p14:tracePt t="176368" x="4311650" y="3371850"/>
          <p14:tracePt t="176373" x="4292600" y="3371850"/>
          <p14:tracePt t="176385" x="4254500" y="3371850"/>
          <p14:tracePt t="176402" x="4235450" y="3371850"/>
          <p14:tracePt t="176418" x="4222750" y="3365500"/>
          <p14:tracePt t="176435" x="4210050" y="3359150"/>
          <p14:tracePt t="176454" x="4210050" y="3352800"/>
          <p14:tracePt t="176468" x="4203700" y="3340100"/>
          <p14:tracePt t="176485" x="4197350" y="3333750"/>
          <p14:tracePt t="176501" x="4197350" y="3308350"/>
          <p14:tracePt t="176518" x="4210050" y="3282950"/>
          <p14:tracePt t="176535" x="4216400" y="3257550"/>
          <p14:tracePt t="176551" x="4235450" y="3225800"/>
          <p14:tracePt t="176568" x="4241800" y="3206750"/>
          <p14:tracePt t="176585" x="4254500" y="3181350"/>
          <p14:tracePt t="176602" x="4267200" y="3168650"/>
          <p14:tracePt t="176618" x="4279900" y="3149600"/>
          <p14:tracePt t="176638" x="4292600" y="3136900"/>
          <p14:tracePt t="176651" x="4298950" y="3130550"/>
          <p14:tracePt t="176668" x="4318000" y="3117850"/>
          <p14:tracePt t="176685" x="4330700" y="3111500"/>
          <p14:tracePt t="176706" x="4337050" y="3098800"/>
          <p14:tracePt t="176721" x="4356100" y="3092450"/>
          <p14:tracePt t="176735" x="4368800" y="3092450"/>
          <p14:tracePt t="176751" x="4419600" y="3073400"/>
          <p14:tracePt t="176768" x="4559300" y="3028950"/>
          <p14:tracePt t="176785" x="4610100" y="3016250"/>
          <p14:tracePt t="176804" x="4660900" y="3003550"/>
          <p14:tracePt t="176818" x="4667250" y="3003550"/>
          <p14:tracePt t="176835" x="4692650" y="3003550"/>
          <p14:tracePt t="176851" x="4762500" y="3003550"/>
          <p14:tracePt t="176868" x="4851400" y="3003550"/>
          <p14:tracePt t="176875" x="4895850" y="3003550"/>
          <p14:tracePt t="176885" x="4959350" y="3003550"/>
          <p14:tracePt t="176903" x="4991100" y="3003550"/>
          <p14:tracePt t="176918" x="5022850" y="3009900"/>
          <p14:tracePt t="176935" x="5029200" y="3009900"/>
          <p14:tracePt t="176971" x="5048250" y="3009900"/>
          <p14:tracePt t="176985" x="5086350" y="3016250"/>
          <p14:tracePt t="177001" x="5137150" y="3022600"/>
          <p14:tracePt t="177018" x="5181600" y="3022600"/>
          <p14:tracePt t="177035" x="5200650" y="3022600"/>
          <p14:tracePt t="177052" x="5207000" y="3022600"/>
          <p14:tracePt t="177068" x="5219700" y="3022600"/>
          <p14:tracePt t="177085" x="5226050" y="3022600"/>
          <p14:tracePt t="177101" x="5232400" y="3028950"/>
          <p14:tracePt t="177123" x="5238750" y="3028950"/>
          <p14:tracePt t="177135" x="5238750" y="3035300"/>
          <p14:tracePt t="177151" x="5257800" y="3035300"/>
          <p14:tracePt t="177168" x="5264150" y="3035300"/>
          <p14:tracePt t="177184" x="5270500" y="3035300"/>
          <p14:tracePt t="177201" x="5276850" y="3035300"/>
          <p14:tracePt t="177218" x="5276850" y="3041650"/>
          <p14:tracePt t="177526" x="5270500" y="3041650"/>
          <p14:tracePt t="177533" x="5264150" y="3041650"/>
          <p14:tracePt t="177540" x="5257800" y="3041650"/>
          <p14:tracePt t="177554" x="5251450" y="3041650"/>
          <p14:tracePt t="177568" x="5245100" y="3041650"/>
          <p14:tracePt t="177585" x="5232400" y="3041650"/>
          <p14:tracePt t="177604" x="5219700" y="3041650"/>
          <p14:tracePt t="177618" x="5213350" y="3041650"/>
          <p14:tracePt t="177635" x="5200650" y="3041650"/>
          <p14:tracePt t="178113" x="5187950" y="3041650"/>
          <p14:tracePt t="178123" x="5130800" y="3028950"/>
          <p14:tracePt t="178128" x="5054600" y="3028950"/>
          <p14:tracePt t="178190" x="4965700" y="3054350"/>
          <p14:tracePt t="178199" x="4857750" y="3079750"/>
          <p14:tracePt t="178208" x="4851400" y="3079750"/>
          <p14:tracePt t="178217" x="4845050" y="3079750"/>
          <p14:tracePt t="178235" x="4832350" y="3079750"/>
          <p14:tracePt t="178251" x="4826000" y="3079750"/>
          <p14:tracePt t="178268" x="4813300" y="3079750"/>
          <p14:tracePt t="178284" x="4800600" y="3079750"/>
          <p14:tracePt t="178302" x="4794250" y="3079750"/>
          <p14:tracePt t="178319" x="4787900" y="3079750"/>
          <p14:tracePt t="178334" x="4781550" y="3079750"/>
          <p14:tracePt t="178351" x="4768850" y="3079750"/>
          <p14:tracePt t="178394" x="4749800" y="3079750"/>
          <p14:tracePt t="178403" x="4730750" y="3079750"/>
          <p14:tracePt t="178409" x="4724400" y="3079750"/>
          <p14:tracePt t="178421" x="4718050" y="3079750"/>
          <p14:tracePt t="178458" x="4711700" y="3079750"/>
          <p14:tracePt t="178464" x="4705350" y="3086100"/>
          <p14:tracePt t="178480" x="4705350" y="3092450"/>
          <p14:tracePt t="178494" x="4705350" y="3098800"/>
          <p14:tracePt t="178516" x="4705350" y="3105150"/>
          <p14:tracePt t="178521" x="4711700" y="3105150"/>
          <p14:tracePt t="178534" x="4711700" y="3117850"/>
          <p14:tracePt t="178553" x="4737100" y="3219450"/>
          <p14:tracePt t="178568" x="4737100" y="3225800"/>
          <p14:tracePt t="179210" x="4686300" y="3168650"/>
          <p14:tracePt t="179216" x="4603750" y="3079750"/>
          <p14:tracePt t="179223" x="4521200" y="3009900"/>
          <p14:tracePt t="179234" x="4464050" y="2959100"/>
          <p14:tracePt t="179254" x="4222750" y="2787650"/>
          <p14:tracePt t="179267" x="4133850" y="2736850"/>
          <p14:tracePt t="179286" x="4108450" y="2717800"/>
          <p14:tracePt t="179301" x="4089400" y="2711450"/>
          <p14:tracePt t="179334" x="4044950" y="2698750"/>
          <p14:tracePt t="179351" x="3949700" y="2673350"/>
          <p14:tracePt t="179367" x="3917950" y="2654300"/>
          <p14:tracePt t="179374" x="3911600" y="2647950"/>
          <p14:tracePt t="179384" x="3898900" y="2647950"/>
          <p14:tracePt t="179404" x="3892550" y="2647950"/>
          <p14:tracePt t="179447" x="3892550" y="2654300"/>
          <p14:tracePt t="179460" x="3892550" y="2660650"/>
          <p14:tracePt t="179480" x="3892550" y="2667000"/>
          <p14:tracePt t="179496" x="3892550" y="2673350"/>
          <p14:tracePt t="179504" x="3892550" y="2679700"/>
          <p14:tracePt t="179517" x="3892550" y="2686050"/>
          <p14:tracePt t="179534" x="3898900" y="2698750"/>
          <p14:tracePt t="179550" x="3905250" y="2711450"/>
          <p14:tracePt t="179567" x="3911600" y="2717800"/>
          <p14:tracePt t="179585" x="3917950" y="2736850"/>
          <p14:tracePt t="179601" x="3924300" y="2743200"/>
          <p14:tracePt t="179617" x="3924300" y="2749550"/>
          <p14:tracePt t="179634" x="3930650" y="2768600"/>
          <p14:tracePt t="179653" x="3937000" y="2774950"/>
          <p14:tracePt t="179668" x="3943350" y="2787650"/>
          <p14:tracePt t="179684" x="3949700" y="2800350"/>
          <p14:tracePt t="179702" x="3956050" y="2806700"/>
          <p14:tracePt t="179717" x="3962400" y="2813050"/>
          <p14:tracePt t="179734" x="3962400" y="2825750"/>
          <p14:tracePt t="179753" x="3968750" y="2825750"/>
          <p14:tracePt t="179767" x="3975100" y="2838450"/>
          <p14:tracePt t="179784" x="3981450" y="2844800"/>
          <p14:tracePt t="179800" x="3994150" y="2857500"/>
          <p14:tracePt t="179817" x="3994150" y="2863850"/>
          <p14:tracePt t="179834" x="4000500" y="2870200"/>
          <p14:tracePt t="179850" x="4000500" y="2882900"/>
          <p14:tracePt t="179867" x="4006850" y="2882900"/>
          <p14:tracePt t="179873" x="4013200" y="2889250"/>
          <p14:tracePt t="179884" x="4019550" y="2895600"/>
          <p14:tracePt t="179905" x="4025900" y="2901950"/>
          <p14:tracePt t="179921" x="4032250" y="2901950"/>
          <p14:tracePt t="179934" x="4038600" y="2908300"/>
          <p14:tracePt t="179951" x="4044950" y="2921000"/>
          <p14:tracePt t="179967" x="4064000" y="2933700"/>
          <p14:tracePt t="179984" x="4070350" y="2940050"/>
          <p14:tracePt t="180000" x="4089400" y="2940050"/>
          <p14:tracePt t="180018" x="4108450" y="2952750"/>
          <p14:tracePt t="180034" x="4121150" y="2965450"/>
          <p14:tracePt t="180051" x="4159250" y="2978150"/>
          <p14:tracePt t="180067" x="4178300" y="2978150"/>
          <p14:tracePt t="180084" x="4191000" y="2978150"/>
          <p14:tracePt t="180100" x="4210050" y="2984500"/>
          <p14:tracePt t="180117" x="4216400" y="2984500"/>
          <p14:tracePt t="180134" x="4229100" y="2984500"/>
          <p14:tracePt t="180155" x="4235450" y="2984500"/>
          <p14:tracePt t="180183" x="4248150" y="2984500"/>
          <p14:tracePt t="180220" x="4260850" y="2984500"/>
          <p14:tracePt t="180234" x="4267200" y="2984500"/>
          <p14:tracePt t="180268" x="4273550" y="2978150"/>
          <p14:tracePt t="180284" x="4279900" y="2971800"/>
          <p14:tracePt t="180305" x="4286250" y="2965450"/>
          <p14:tracePt t="180317" x="4292600" y="2959100"/>
          <p14:tracePt t="180333" x="4298950" y="2959100"/>
          <p14:tracePt t="180350" x="4305300" y="2952750"/>
          <p14:tracePt t="180372" x="4305300" y="2946400"/>
          <p14:tracePt t="180385" x="4311650" y="2940050"/>
          <p14:tracePt t="180401" x="4311650" y="2933700"/>
          <p14:tracePt t="180421" x="4311650" y="2927350"/>
          <p14:tracePt t="180498" x="4318000" y="2927350"/>
          <p14:tracePt t="180581" x="4324350" y="2927350"/>
          <p14:tracePt t="180629" x="4324350" y="2921000"/>
          <p14:tracePt t="180797" x="4318000" y="2921000"/>
          <p14:tracePt t="180839" x="4311650" y="2921000"/>
          <p14:tracePt t="180852" x="4305300" y="2921000"/>
          <p14:tracePt t="180874" x="4298950" y="2921000"/>
          <p14:tracePt t="180878" x="4292600" y="2921000"/>
          <p14:tracePt t="180893" x="4286250" y="2921000"/>
          <p14:tracePt t="180906" x="4279900" y="2921000"/>
          <p14:tracePt t="180917" x="4279900" y="2927350"/>
          <p14:tracePt t="180934" x="4273550" y="2933700"/>
          <p14:tracePt t="180950" x="4267200" y="2940050"/>
          <p14:tracePt t="180967" x="4260850" y="2946400"/>
          <p14:tracePt t="180983" x="4254500" y="2952750"/>
          <p14:tracePt t="181000" x="4248150" y="2952750"/>
          <p14:tracePt t="181018" x="4241800" y="2959100"/>
          <p14:tracePt t="181033" x="4241800" y="2965450"/>
          <p14:tracePt t="181050" x="4241800" y="2971800"/>
          <p14:tracePt t="181067" x="4241800" y="2978150"/>
          <p14:tracePt t="181115" x="4248150" y="2978150"/>
          <p14:tracePt t="181139" x="4254500" y="2978150"/>
          <p14:tracePt t="181157" x="4260850" y="2978150"/>
          <p14:tracePt t="181164" x="4267200" y="2978150"/>
          <p14:tracePt t="181170" x="4267200" y="2971800"/>
          <p14:tracePt t="181187" x="4273550" y="2965450"/>
          <p14:tracePt t="181205" x="4273550" y="2959100"/>
          <p14:tracePt t="181217" x="4279900" y="2959100"/>
          <p14:tracePt t="181233" x="4286250" y="2952750"/>
          <p14:tracePt t="181250" x="4292600" y="2952750"/>
          <p14:tracePt t="181267" x="4298950" y="2946400"/>
          <p14:tracePt t="181283" x="4305300" y="2946400"/>
          <p14:tracePt t="181300" x="4311650" y="2946400"/>
          <p14:tracePt t="181333" x="4318000" y="2946400"/>
          <p14:tracePt t="181351" x="4324350" y="2946400"/>
          <p14:tracePt t="181369" x="4330700" y="2946400"/>
          <p14:tracePt t="181383" x="4337050" y="2940050"/>
          <p14:tracePt t="181404" x="4343400" y="2940050"/>
          <p14:tracePt t="181429" x="4343400" y="2933700"/>
          <p14:tracePt t="181436" x="4349750" y="2933700"/>
          <p14:tracePt t="181455" x="4349750" y="2927350"/>
          <p14:tracePt t="181547" x="4368800" y="2927350"/>
          <p14:tracePt t="181554" x="4406900" y="2927350"/>
          <p14:tracePt t="181560" x="4438650" y="2927350"/>
          <p14:tracePt t="181570" x="4476750" y="2927350"/>
          <p14:tracePt t="181583" x="4508500" y="2927350"/>
          <p14:tracePt t="181600" x="4521200" y="2927350"/>
          <p14:tracePt t="181616" x="4527550" y="2927350"/>
          <p14:tracePt t="181633" x="4533900" y="2927350"/>
          <p14:tracePt t="181655" x="4540250" y="2927350"/>
          <p14:tracePt t="181667" x="4546600" y="2927350"/>
          <p14:tracePt t="181741" x="4552950" y="2927350"/>
          <p14:tracePt t="181867" x="4559300" y="2927350"/>
          <p14:tracePt t="181992" x="4565650" y="2927350"/>
          <p14:tracePt t="182028" x="4578350" y="2927350"/>
          <p14:tracePt t="182033" x="4597400" y="2927350"/>
          <p14:tracePt t="182042" x="4629150" y="2933700"/>
          <p14:tracePt t="182050" x="4648200" y="2933700"/>
          <p14:tracePt t="182067" x="4692650" y="2940050"/>
          <p14:tracePt t="182083" x="4768850" y="2946400"/>
          <p14:tracePt t="182100" x="4800600" y="2952750"/>
          <p14:tracePt t="182118" x="4819650" y="2952750"/>
          <p14:tracePt t="182154" x="4826000" y="2952750"/>
          <p14:tracePt t="182166" x="4832350" y="2959100"/>
          <p14:tracePt t="182183" x="4838700" y="2965450"/>
          <p14:tracePt t="182205" x="4857750" y="2965450"/>
          <p14:tracePt t="182216" x="4864100" y="2965450"/>
          <p14:tracePt t="182233" x="4870450" y="2965450"/>
          <p14:tracePt t="182250" x="4889500" y="2965450"/>
          <p14:tracePt t="182267" x="4889500" y="2971800"/>
          <p14:tracePt t="182285" x="4895850" y="2978150"/>
          <p14:tracePt t="182641" x="4889500" y="2978150"/>
          <p14:tracePt t="182660" x="4883150" y="2978150"/>
          <p14:tracePt t="182670" x="4883150" y="2971800"/>
          <p14:tracePt t="182673" x="4876800" y="2971800"/>
          <p14:tracePt t="182687" x="4870450" y="2971800"/>
          <p14:tracePt t="182709" x="4864100" y="2971800"/>
          <p14:tracePt t="182738" x="4857750" y="2971800"/>
          <p14:tracePt t="182757" x="4851400" y="2971800"/>
          <p14:tracePt t="182778" x="4845050" y="2971800"/>
          <p14:tracePt t="182793" x="4838700" y="2971800"/>
          <p14:tracePt t="182813" x="4832350" y="2971800"/>
          <p14:tracePt t="182827" x="4826000" y="2971800"/>
          <p14:tracePt t="182861" x="4819650" y="2971800"/>
          <p14:tracePt t="182890" x="4813300" y="2971800"/>
          <p14:tracePt t="182919" x="4806950" y="2971800"/>
          <p14:tracePt t="182938" x="4800600" y="2971800"/>
          <p14:tracePt t="182954" x="4794250" y="2971800"/>
          <p14:tracePt t="182986" x="4787900" y="2971800"/>
          <p14:tracePt t="183006" x="4781550" y="2971800"/>
          <p14:tracePt t="183014" x="4775200" y="2971800"/>
          <p14:tracePt t="183028" x="4768850" y="2971800"/>
          <p14:tracePt t="183058" x="4762500" y="2971800"/>
          <p14:tracePt t="183070" x="4756150" y="2971800"/>
          <p14:tracePt t="183104" x="4749800" y="2971800"/>
          <p14:tracePt t="183123" x="4743450" y="2971800"/>
          <p14:tracePt t="183133" x="4737100" y="2971800"/>
          <p14:tracePt t="183154" x="4730750" y="2971800"/>
          <p14:tracePt t="183171" x="4724400" y="2971800"/>
          <p14:tracePt t="183188" x="4718050" y="2971800"/>
          <p14:tracePt t="183216" x="4711700" y="2971800"/>
          <p14:tracePt t="183230" x="4705350" y="2971800"/>
          <p14:tracePt t="183252" x="4699000" y="2971800"/>
          <p14:tracePt t="183265" x="4692650" y="2971800"/>
          <p14:tracePt t="183310" x="4686300" y="2971800"/>
          <p14:tracePt t="183362" x="4679950" y="2971800"/>
          <p14:tracePt t="183404" x="4673600" y="2971800"/>
          <p14:tracePt t="183468" x="4667250" y="2971800"/>
          <p14:tracePt t="183481" x="4660900" y="2971800"/>
          <p14:tracePt t="183496" x="4654550" y="2971800"/>
          <p14:tracePt t="183520" x="4648200" y="2971800"/>
          <p14:tracePt t="183528" x="4641850" y="2971800"/>
          <p14:tracePt t="183592" x="4635500" y="2971800"/>
          <p14:tracePt t="183606" x="4629150" y="2978150"/>
          <p14:tracePt t="183622" x="4622800" y="2978150"/>
          <p14:tracePt t="183648" x="4616450" y="2978150"/>
          <p14:tracePt t="183724" x="4610100" y="2978150"/>
          <p14:tracePt t="183856" x="4610100" y="2971800"/>
          <p14:tracePt t="183912" x="4610100" y="2965450"/>
          <p14:tracePt t="183926" x="4610100" y="2959100"/>
          <p14:tracePt t="183939" x="4610100" y="2952750"/>
          <p14:tracePt t="183960" x="4610100" y="2946400"/>
          <p14:tracePt t="183974" x="4610100" y="2940050"/>
          <p14:tracePt t="183988" x="4610100" y="2933700"/>
          <p14:tracePt t="184010" x="4603750" y="2933700"/>
          <p14:tracePt t="184023" x="4597400" y="2927350"/>
          <p14:tracePt t="184037" x="4591050" y="2921000"/>
          <p14:tracePt t="184051" x="4584700" y="2914650"/>
          <p14:tracePt t="184065" x="4578350" y="2914650"/>
          <p14:tracePt t="184073" x="4572000" y="2908300"/>
          <p14:tracePt t="184088" x="4572000" y="2901950"/>
          <p14:tracePt t="184099" x="4559300" y="2901950"/>
          <p14:tracePt t="184116" x="4546600" y="2901950"/>
          <p14:tracePt t="184133" x="4540250" y="2901950"/>
          <p14:tracePt t="184153" x="4533900" y="2901950"/>
          <p14:tracePt t="184183" x="4527550" y="2901950"/>
          <p14:tracePt t="184199" x="4521200" y="2901950"/>
          <p14:tracePt t="184252" x="4521200" y="2908300"/>
          <p14:tracePt t="184288" x="4514850" y="2908300"/>
          <p14:tracePt t="184316" x="4508500" y="2908300"/>
          <p14:tracePt t="184343" x="4508500" y="2914650"/>
          <p14:tracePt t="184354" x="4502150" y="2914650"/>
          <p14:tracePt t="184357" x="4502150" y="2921000"/>
          <p14:tracePt t="184373" x="4495800" y="2921000"/>
          <p14:tracePt t="184382" x="4495800" y="2927350"/>
          <p14:tracePt t="184426" x="4495800" y="2933700"/>
          <p14:tracePt t="184441" x="4489450" y="2940050"/>
          <p14:tracePt t="184468" x="4483100" y="2940050"/>
          <p14:tracePt t="184483" x="4476750" y="2940050"/>
          <p14:tracePt t="184527" x="4470400" y="2940050"/>
          <p14:tracePt t="184530" x="4470400" y="2946400"/>
          <p14:tracePt t="184538" x="4464050" y="2946400"/>
          <p14:tracePt t="184560" x="4457700" y="2946400"/>
          <p14:tracePt t="184589" x="4457700" y="2952750"/>
          <p14:tracePt t="184601" x="4451350" y="2952750"/>
          <p14:tracePt t="184614" x="4445000" y="2952750"/>
          <p14:tracePt t="184623" x="4445000" y="2959100"/>
          <p14:tracePt t="184632" x="4438650" y="2959100"/>
          <p14:tracePt t="184649" x="4438650" y="2965450"/>
          <p14:tracePt t="184719" x="4438650" y="2971800"/>
          <p14:tracePt t="184767" x="4438650" y="2978150"/>
          <p14:tracePt t="184781" x="4445000" y="2978150"/>
          <p14:tracePt t="184797" x="4451350" y="2984500"/>
          <p14:tracePt t="184830" x="4457700" y="2984500"/>
          <p14:tracePt t="184844" x="4464050" y="2984500"/>
          <p14:tracePt t="184852" x="4470400" y="2984500"/>
          <p14:tracePt t="184865" x="4476750" y="2984500"/>
          <p14:tracePt t="184882" x="4483100" y="2984500"/>
          <p14:tracePt t="184903" x="4489450" y="2984500"/>
          <p14:tracePt t="184916" x="4495800" y="2984500"/>
          <p14:tracePt t="184936" x="4508500" y="2984500"/>
          <p14:tracePt t="184949" x="4514850" y="2984500"/>
          <p14:tracePt t="184984" x="4521200" y="2984500"/>
          <p14:tracePt t="184999" x="4527550" y="2984500"/>
          <p14:tracePt t="185027" x="4533900" y="2984500"/>
          <p14:tracePt t="185048" x="4540250" y="2984500"/>
          <p14:tracePt t="185059" x="4546600" y="2984500"/>
          <p14:tracePt t="185080" x="4552950" y="2984500"/>
          <p14:tracePt t="185094" x="4559300" y="2984500"/>
          <p14:tracePt t="185108" x="4565650" y="2984500"/>
          <p14:tracePt t="185144" x="4572000" y="2984500"/>
          <p14:tracePt t="185157" x="4578350" y="2984500"/>
          <p14:tracePt t="185177" x="4584700" y="2984500"/>
          <p14:tracePt t="185215" x="4591050" y="2984500"/>
          <p14:tracePt t="185234" x="4597400" y="2984500"/>
          <p14:tracePt t="185254" x="4603750" y="2984500"/>
          <p14:tracePt t="185326" x="4610100" y="2984500"/>
          <p14:tracePt t="185388" x="4616450" y="2984500"/>
          <p14:tracePt t="185405" x="4622800" y="2984500"/>
          <p14:tracePt t="185429" x="4629150" y="2984500"/>
          <p14:tracePt t="185452" x="4635500" y="2984500"/>
          <p14:tracePt t="185456" x="4635500" y="2978150"/>
          <p14:tracePt t="185469" x="4635500" y="2971800"/>
          <p14:tracePt t="185512" x="4635500" y="2965450"/>
          <p14:tracePt t="185527" x="4635500" y="2959100"/>
          <p14:tracePt t="185548" x="4641850" y="2952750"/>
          <p14:tracePt t="185576" x="4641850" y="2946400"/>
          <p14:tracePt t="185596" x="4641850" y="2940050"/>
          <p14:tracePt t="185603" x="4648200" y="2940050"/>
          <p14:tracePt t="185618" x="4648200" y="2933700"/>
          <p14:tracePt t="185679" x="4648200" y="2927350"/>
          <p14:tracePt t="185707" x="4648200" y="2921000"/>
          <p14:tracePt t="185992" x="4641850" y="2921000"/>
          <p14:tracePt t="186027" x="4635500" y="2921000"/>
          <p14:tracePt t="186047" x="4629150" y="2921000"/>
          <p14:tracePt t="186069" x="4622800" y="2921000"/>
          <p14:tracePt t="186085" x="4616450" y="2921000"/>
          <p14:tracePt t="186097" x="4610100" y="2921000"/>
          <p14:tracePt t="186131" x="4603750" y="2921000"/>
          <p14:tracePt t="186145" x="4597400" y="2921000"/>
          <p14:tracePt t="186171" x="4591050" y="2921000"/>
          <p14:tracePt t="186180" x="4584700" y="2921000"/>
          <p14:tracePt t="186193" x="4578350" y="2921000"/>
          <p14:tracePt t="186207" x="4572000" y="2921000"/>
          <p14:tracePt t="186242" x="4565650" y="2921000"/>
          <p14:tracePt t="186265" x="4559300" y="2921000"/>
          <p14:tracePt t="186279" x="4552950" y="2921000"/>
          <p14:tracePt t="186299" x="4546600" y="2921000"/>
          <p14:tracePt t="186341" x="4540250" y="2921000"/>
          <p14:tracePt t="186715" x="4546600" y="2921000"/>
          <p14:tracePt t="186736" x="4552950" y="2921000"/>
          <p14:tracePt t="186757" x="4559300" y="2914650"/>
          <p14:tracePt t="186771" x="4565650" y="2908300"/>
          <p14:tracePt t="186794" x="4565650" y="2901950"/>
          <p14:tracePt t="186808" x="4572000" y="2901950"/>
          <p14:tracePt t="186820" x="4578350" y="2895600"/>
          <p14:tracePt t="186835" x="4584700" y="2895600"/>
          <p14:tracePt t="186856" x="4591050" y="2895600"/>
          <p14:tracePt t="186871" x="4597400" y="2895600"/>
          <p14:tracePt t="186933" x="4591050" y="2895600"/>
          <p14:tracePt t="186944" x="4584700" y="2895600"/>
          <p14:tracePt t="186952" x="4578350" y="2895600"/>
          <p14:tracePt t="186968" x="4572000" y="2895600"/>
          <p14:tracePt t="186981" x="4565650" y="2901950"/>
          <p14:tracePt t="186998" x="4552950" y="2901950"/>
          <p14:tracePt t="187015" x="4533900" y="2914650"/>
          <p14:tracePt t="187031" x="4533900" y="2921000"/>
          <p14:tracePt t="187052" x="4521200" y="2927350"/>
          <p14:tracePt t="187065" x="4514850" y="2927350"/>
          <p14:tracePt t="187082" x="4508500" y="2933700"/>
          <p14:tracePt t="187098" x="4502150" y="2940050"/>
          <p14:tracePt t="187115" x="4495800" y="2940050"/>
          <p14:tracePt t="187134" x="4489450" y="2946400"/>
          <p14:tracePt t="187148" x="4483100" y="2946400"/>
          <p14:tracePt t="187165" x="4476750" y="2952750"/>
          <p14:tracePt t="187183" x="4470400" y="2952750"/>
          <p14:tracePt t="187198" x="4464050" y="2952750"/>
          <p14:tracePt t="187216" x="4457700" y="2959100"/>
          <p14:tracePt t="187248" x="4451350" y="2965450"/>
          <p14:tracePt t="187266" x="4445000" y="2965450"/>
          <p14:tracePt t="187282" x="4432300" y="2971800"/>
          <p14:tracePt t="187300" x="4419600" y="2971800"/>
          <p14:tracePt t="187315" x="4413250" y="2978150"/>
          <p14:tracePt t="187332" x="4400550" y="2984500"/>
          <p14:tracePt t="187348" x="4394200" y="2984500"/>
          <p14:tracePt t="187365" x="4387850" y="2990850"/>
          <p14:tracePt t="187371" x="4387850" y="2997200"/>
          <p14:tracePt t="187392" x="4381500" y="2997200"/>
          <p14:tracePt t="187398" x="4375150" y="2997200"/>
          <p14:tracePt t="187415" x="4362450" y="3003550"/>
          <p14:tracePt t="187435" x="4349750" y="3009900"/>
          <p14:tracePt t="187448" x="4343400" y="3009900"/>
          <p14:tracePt t="187465" x="4337050" y="3016250"/>
          <p14:tracePt t="187481" x="4324350" y="3022600"/>
          <p14:tracePt t="187498" x="4318000" y="3022600"/>
          <p14:tracePt t="187517" x="4318000" y="3028950"/>
          <p14:tracePt t="187621" x="4318000" y="3035300"/>
          <p14:tracePt t="187670" x="4318000" y="3041650"/>
          <p14:tracePt t="187800" x="4318000" y="3048000"/>
          <p14:tracePt t="187835" x="4318000" y="3054350"/>
          <p14:tracePt t="187850" x="4318000" y="3060700"/>
          <p14:tracePt t="187863" x="4318000" y="3067050"/>
          <p14:tracePt t="187897" x="4318000" y="3073400"/>
          <p14:tracePt t="187919" x="4318000" y="3079750"/>
          <p14:tracePt t="187974" x="4318000" y="3086100"/>
          <p14:tracePt t="188002" x="4318000" y="3092450"/>
          <p14:tracePt t="188037" x="4318000" y="3098800"/>
          <p14:tracePt t="188065" x="4318000" y="3105150"/>
          <p14:tracePt t="188137" x="4324350" y="3105150"/>
          <p14:tracePt t="188141" x="4324350" y="3111500"/>
          <p14:tracePt t="188232" x="4324350" y="3117850"/>
          <p14:tracePt t="189275" x="4330700" y="3117850"/>
          <p14:tracePt t="189296" x="4337050" y="3117850"/>
          <p14:tracePt t="189338" x="4343400" y="3117850"/>
          <p14:tracePt t="189400" x="4349750" y="3117850"/>
          <p14:tracePt t="189434" x="4356100" y="3117850"/>
          <p14:tracePt t="189492" x="4362450" y="3111500"/>
          <p14:tracePt t="189520" x="4368800" y="3111500"/>
          <p14:tracePt t="189542" x="4368800" y="3105150"/>
          <p14:tracePt t="189596" x="4368800" y="3098800"/>
          <p14:tracePt t="189626" x="4368800" y="3092450"/>
          <p14:tracePt t="189637" x="4375150" y="3092450"/>
          <p14:tracePt t="189686" x="4375150" y="3086100"/>
          <p14:tracePt t="192023" x="4375150" y="3092450"/>
          <p14:tracePt t="195285" x="4381500" y="3092450"/>
          <p14:tracePt t="196412" x="4387850" y="3092450"/>
          <p14:tracePt t="196468" x="4387850" y="3098800"/>
          <p14:tracePt t="196523" x="4394200" y="3098800"/>
          <p14:tracePt t="196530" x="4394200" y="3105150"/>
          <p14:tracePt t="197607" x="4394200" y="3111500"/>
          <p14:tracePt t="197643" x="4387850" y="3111500"/>
          <p14:tracePt t="197712" x="4381500" y="3111500"/>
          <p14:tracePt t="197733" x="4375150" y="3111500"/>
          <p14:tracePt t="197753" x="4368800" y="3111500"/>
          <p14:tracePt t="197824" x="4362450" y="3111500"/>
          <p14:tracePt t="197838" x="4356100" y="3111500"/>
          <p14:tracePt t="197878" x="4349750" y="3111500"/>
          <p14:tracePt t="197950" x="4343400" y="3111500"/>
          <p14:tracePt t="197969" x="4343400" y="3105150"/>
          <p14:tracePt t="197975" x="4337050" y="3105150"/>
          <p14:tracePt t="197989" x="4330700" y="3105150"/>
          <p14:tracePt t="198025" x="4330700" y="3098800"/>
          <p14:tracePt t="198038" x="4324350" y="3098800"/>
          <p14:tracePt t="198075" x="4324350" y="3092450"/>
          <p14:tracePt t="198115" x="4318000" y="3086100"/>
          <p14:tracePt t="198330" x="4318000" y="3079750"/>
          <p14:tracePt t="198435" x="4318000" y="3073400"/>
          <p14:tracePt t="198465" x="4318000" y="3067050"/>
          <p14:tracePt t="198490" x="4318000" y="3060700"/>
          <p14:tracePt t="198513" x="4318000" y="3054350"/>
          <p14:tracePt t="198527" x="4318000" y="3048000"/>
          <p14:tracePt t="198560" x="4318000" y="3041650"/>
          <p14:tracePt t="198577" x="4318000" y="3035300"/>
          <p14:tracePt t="198589" x="4318000" y="3028950"/>
          <p14:tracePt t="198609" x="4318000" y="3022600"/>
          <p14:tracePt t="198631" x="4318000" y="3016250"/>
          <p14:tracePt t="198644" x="4318000" y="3009900"/>
          <p14:tracePt t="198679" x="4318000" y="3003550"/>
          <p14:tracePt t="198692" x="4318000" y="2997200"/>
          <p14:tracePt t="198718" x="4318000" y="2990850"/>
          <p14:tracePt t="198727" x="4318000" y="2984500"/>
          <p14:tracePt t="198741" x="4318000" y="2978150"/>
          <p14:tracePt t="198755" x="4318000" y="2971800"/>
          <p14:tracePt t="198810" x="4318000" y="2965450"/>
          <p14:tracePt t="198866" x="4318000" y="2959100"/>
          <p14:tracePt t="200079" x="4318000" y="2952750"/>
          <p14:tracePt t="200183" x="4318000" y="2946400"/>
          <p14:tracePt t="200251" x="4318000" y="2940050"/>
          <p14:tracePt t="200285" x="4318000" y="2933700"/>
          <p14:tracePt t="200356" x="4324350" y="2933700"/>
          <p14:tracePt t="200370" x="4324350" y="2927350"/>
          <p14:tracePt t="200396" x="4324350" y="2921000"/>
          <p14:tracePt t="200418" x="4330700" y="2914650"/>
          <p14:tracePt t="200445" x="4330700" y="2908300"/>
          <p14:tracePt t="200473" x="4330700" y="2901950"/>
          <p14:tracePt t="200515" x="4337050" y="2901950"/>
          <p14:tracePt t="200535" x="4337050" y="2895600"/>
          <p14:tracePt t="200558" x="4343400" y="2895600"/>
          <p14:tracePt t="200578" x="4343400" y="2889250"/>
          <p14:tracePt t="200620" x="4349750" y="2889250"/>
          <p14:tracePt t="200647" x="4356100" y="2889250"/>
          <p14:tracePt t="200709" x="4362450" y="2889250"/>
          <p14:tracePt t="200736" x="4368800" y="2889250"/>
          <p14:tracePt t="200772" x="4375150" y="2889250"/>
          <p14:tracePt t="200814" x="4381500" y="2889250"/>
          <p14:tracePt t="200967" x="4387850" y="2889250"/>
          <p14:tracePt t="201059" x="4394200" y="2889250"/>
          <p14:tracePt t="201122" x="4400550" y="2889250"/>
          <p14:tracePt t="201170" x="4406900" y="2889250"/>
          <p14:tracePt t="201671" x="4400550" y="2889250"/>
          <p14:tracePt t="201684" x="4394200" y="2889250"/>
          <p14:tracePt t="201700" x="4387850" y="2889250"/>
          <p14:tracePt t="201732" x="4381500" y="2889250"/>
          <p14:tracePt t="201748" x="4375150" y="2889250"/>
          <p14:tracePt t="201766" x="4368800" y="2889250"/>
          <p14:tracePt t="201782" x="4362450" y="2889250"/>
          <p14:tracePt t="201798" x="4356100" y="2889250"/>
          <p14:tracePt t="201815" x="4349750" y="2889250"/>
          <p14:tracePt t="201836" x="4343400" y="2889250"/>
          <p14:tracePt t="201856" x="4337050" y="2889250"/>
          <p14:tracePt t="201871" x="4330700" y="2889250"/>
          <p14:tracePt t="201885" x="4324350" y="2889250"/>
          <p14:tracePt t="201898" x="4318000" y="2889250"/>
          <p14:tracePt t="201920" x="4311650" y="2889250"/>
          <p14:tracePt t="201956" x="4305300" y="2889250"/>
          <p14:tracePt t="201967" x="4298950" y="2889250"/>
          <p14:tracePt t="201982" x="4292600" y="2889250"/>
          <p14:tracePt t="201999" x="4286250" y="2889250"/>
          <p14:tracePt t="202018" x="4279900" y="2889250"/>
          <p14:tracePt t="202032" x="4273550" y="2889250"/>
          <p14:tracePt t="202074" x="4267200" y="2889250"/>
          <p14:tracePt t="202100" x="4260850" y="2889250"/>
          <p14:tracePt t="202123" x="4254500" y="2889250"/>
          <p14:tracePt t="202218" x="4248150" y="2889250"/>
          <p14:tracePt t="202540" x="4254500" y="2889250"/>
          <p14:tracePt t="202559" x="4260850" y="2889250"/>
          <p14:tracePt t="202576" x="4267200" y="2889250"/>
          <p14:tracePt t="202614" x="4273550" y="2889250"/>
          <p14:tracePt t="202629" x="4279900" y="2889250"/>
          <p14:tracePt t="202643" x="4286250" y="2889250"/>
          <p14:tracePt t="202663" x="4292600" y="2889250"/>
          <p14:tracePt t="202685" x="4298950" y="2889250"/>
          <p14:tracePt t="202704" x="4305300" y="2895600"/>
          <p14:tracePt t="202739" x="4311650" y="2895600"/>
          <p14:tracePt t="202767" x="4318000" y="2895600"/>
          <p14:tracePt t="202803" x="4324350" y="2895600"/>
          <p14:tracePt t="202839" x="4330700" y="2895600"/>
          <p14:tracePt t="202845" x="4330700" y="2901950"/>
          <p14:tracePt t="202864" x="4337050" y="2901950"/>
          <p14:tracePt t="202913" x="4343400" y="2901950"/>
          <p14:tracePt t="203032" x="4349750" y="2901950"/>
          <p14:tracePt t="203390" x="4349750" y="2908300"/>
          <p14:tracePt t="204105" x="4349750" y="2914650"/>
          <p14:tracePt t="204158" x="4356100" y="2914650"/>
          <p14:tracePt t="204242" x="4362450" y="2914650"/>
          <p14:tracePt t="204339" x="4368800" y="2914650"/>
          <p14:tracePt t="204422" x="4375150" y="2914650"/>
          <p14:tracePt t="204512" x="4375150" y="2921000"/>
          <p14:tracePt t="204554" x="4381500" y="2921000"/>
          <p14:tracePt t="204582" x="4381500" y="2927350"/>
          <p14:tracePt t="204708" x="4381500" y="2921000"/>
          <p14:tracePt t="204733" x="4381500" y="2914650"/>
          <p14:tracePt t="205335" x="4381500" y="2921000"/>
          <p14:tracePt t="205348" x="4375150" y="2921000"/>
          <p14:tracePt t="205392" x="4368800" y="2921000"/>
          <p14:tracePt t="205439" x="4368800" y="2927350"/>
          <p14:tracePt t="205467" x="4368800" y="2933700"/>
          <p14:tracePt t="205622" x="4368800" y="2927350"/>
          <p14:tracePt t="205648" x="4368800" y="2921000"/>
          <p14:tracePt t="206340" x="4375150" y="2921000"/>
          <p14:tracePt t="206376" x="4381500" y="2921000"/>
          <p14:tracePt t="206408" x="4387850" y="2921000"/>
          <p14:tracePt t="206444" x="4394200" y="2921000"/>
          <p14:tracePt t="206465" x="4400550" y="2921000"/>
          <p14:tracePt t="206484" x="4406900" y="2921000"/>
          <p14:tracePt t="206519" x="4413250" y="2921000"/>
          <p14:tracePt t="206576" x="4419600" y="2921000"/>
          <p14:tracePt t="206604" x="4425950" y="2921000"/>
          <p14:tracePt t="206644" x="4432300" y="2921000"/>
          <p14:tracePt t="206673" x="4438650" y="2921000"/>
          <p14:tracePt t="206721" x="4445000" y="2921000"/>
          <p14:tracePt t="206748" x="4451350" y="2921000"/>
          <p14:tracePt t="206797" x="4457700" y="2921000"/>
          <p14:tracePt t="206826" x="4457700" y="2914650"/>
          <p14:tracePt t="206842" x="4464050" y="2914650"/>
          <p14:tracePt t="206874" x="4464050" y="2908300"/>
          <p14:tracePt t="206888" x="4470400" y="2908300"/>
          <p14:tracePt t="207110" x="4470400" y="2901950"/>
          <p14:tracePt t="207126" x="4476750" y="2901950"/>
          <p14:tracePt t="207146" x="4483100" y="2901950"/>
          <p14:tracePt t="207180" x="4489450" y="2901950"/>
          <p14:tracePt t="207221" x="4495800" y="2901950"/>
          <p14:tracePt t="207235" x="4502150" y="2901950"/>
          <p14:tracePt t="207256" x="4508500" y="2901950"/>
          <p14:tracePt t="207270" x="4514850" y="2901950"/>
          <p14:tracePt t="207293" x="4521200" y="2901950"/>
          <p14:tracePt t="207305" x="4527550" y="2901950"/>
          <p14:tracePt t="207325" x="4533900" y="2901950"/>
          <p14:tracePt t="207346" x="4540250" y="2901950"/>
          <p14:tracePt t="207363" x="4546600" y="2901950"/>
          <p14:tracePt t="207391" x="4552950" y="2901950"/>
          <p14:tracePt t="207495" x="4559300" y="2901950"/>
          <p14:tracePt t="207520" x="4565650" y="2901950"/>
          <p14:tracePt t="207562" x="4572000" y="2901950"/>
          <p14:tracePt t="207581" x="4578350" y="2901950"/>
          <p14:tracePt t="207591" x="4584700" y="2901950"/>
          <p14:tracePt t="207612" x="4591050" y="2901950"/>
          <p14:tracePt t="207617" x="4597400" y="2901950"/>
          <p14:tracePt t="207625" x="4603750" y="2901950"/>
          <p14:tracePt t="207652" x="4610100" y="2901950"/>
          <p14:tracePt t="207667" x="4616450" y="2901950"/>
          <p14:tracePt t="207687" x="4622800" y="2901950"/>
          <p14:tracePt t="207703" x="4629150" y="2901950"/>
          <p14:tracePt t="207770" x="4635500" y="2901950"/>
          <p14:tracePt t="208598" x="4667250" y="2895600"/>
          <p14:tracePt t="208606" x="4686300" y="2895600"/>
          <p14:tracePt t="208612" x="4705350" y="2895600"/>
          <p14:tracePt t="208625" x="4781550" y="2895600"/>
          <p14:tracePt t="208642" x="4883150" y="2895600"/>
          <p14:tracePt t="208658" x="5003800" y="2895600"/>
          <p14:tracePt t="208675" x="5232400" y="2876550"/>
          <p14:tracePt t="208691" x="5384800" y="2876550"/>
          <p14:tracePt t="208710" x="5594350" y="2857500"/>
          <p14:tracePt t="208725" x="5708650" y="2857500"/>
          <p14:tracePt t="208741" x="5797550" y="2857500"/>
          <p14:tracePt t="208758" x="5886450" y="2870200"/>
          <p14:tracePt t="208994" x="6083300" y="2851150"/>
          <p14:tracePt t="208999" x="6330950" y="2819400"/>
          <p14:tracePt t="209008" x="6521450" y="2806700"/>
          <p14:tracePt t="209029" x="6826250" y="2781300"/>
          <p14:tracePt t="209041" x="7150100" y="2762250"/>
          <p14:tracePt t="209058" x="7289800" y="2762250"/>
          <p14:tracePt t="209076" x="7410450" y="2743200"/>
          <p14:tracePt t="209091" x="7461250" y="2743200"/>
          <p14:tracePt t="209109" x="7518400" y="2743200"/>
          <p14:tracePt t="209128" x="7594600" y="2743200"/>
          <p14:tracePt t="209142" x="7620000" y="2743200"/>
          <p14:tracePt t="209161" x="7639050" y="2743200"/>
          <p14:tracePt t="209175" x="7651750" y="2743200"/>
          <p14:tracePt t="209191" x="7658100" y="2743200"/>
          <p14:tracePt t="209208" x="7715250" y="2743200"/>
          <p14:tracePt t="209225" x="7797800" y="2730500"/>
          <p14:tracePt t="209245" x="7886700" y="2730500"/>
          <p14:tracePt t="209258" x="8007350" y="2730500"/>
          <p14:tracePt t="209276" x="8077200" y="2724150"/>
          <p14:tracePt t="209292" x="8108950" y="2724150"/>
          <p14:tracePt t="209308" x="8115300" y="2724150"/>
          <p14:tracePt t="209329" x="8166100" y="2724150"/>
          <p14:tracePt t="209341" x="8242300" y="2724150"/>
          <p14:tracePt t="209358" x="8286750" y="2724150"/>
          <p14:tracePt t="209363" x="8293100" y="2724150"/>
          <p14:tracePt t="209378" x="8318500" y="2724150"/>
          <p14:tracePt t="209391" x="8375650" y="2724150"/>
          <p14:tracePt t="209411" x="8407400" y="2724150"/>
          <p14:tracePt t="209424" x="8420100" y="2724150"/>
          <p14:tracePt t="209466" x="8407400" y="2724150"/>
          <p14:tracePt t="209474" x="8394700" y="2724150"/>
          <p14:tracePt t="209492" x="8343900" y="2724150"/>
          <p14:tracePt t="209508" x="8267700" y="2692400"/>
          <p14:tracePt t="209529" x="8235950" y="2679700"/>
          <p14:tracePt t="209541" x="8172450" y="2654300"/>
          <p14:tracePt t="209558" x="8013700" y="2603500"/>
          <p14:tracePt t="209575" x="7721600" y="2533650"/>
          <p14:tracePt t="209591" x="7353300" y="2463800"/>
          <p14:tracePt t="209608" x="6991350" y="2425700"/>
          <p14:tracePt t="209624" x="6750050" y="2406650"/>
          <p14:tracePt t="209641" x="6642100" y="2406650"/>
          <p14:tracePt t="209658" x="6572250" y="2393950"/>
          <p14:tracePt t="209675" x="6464300" y="2387600"/>
          <p14:tracePt t="209691" x="6337300" y="2374900"/>
          <p14:tracePt t="209709" x="6108700" y="2374900"/>
          <p14:tracePt t="209725" x="5988050" y="2381250"/>
          <p14:tracePt t="209741" x="5899150" y="2387600"/>
          <p14:tracePt t="209758" x="5772150" y="2413000"/>
          <p14:tracePt t="209778" x="5702300" y="2432050"/>
          <p14:tracePt t="209794" x="5549900" y="2463800"/>
          <p14:tracePt t="209808" x="5448300" y="2482850"/>
          <p14:tracePt t="209825" x="5359400" y="2508250"/>
          <p14:tracePt t="209841" x="5245100" y="2552700"/>
          <p14:tracePt t="209858" x="5181600" y="2565400"/>
          <p14:tracePt t="209861" x="5162550" y="2571750"/>
          <p14:tracePt t="209875" x="5137150" y="2578100"/>
          <p14:tracePt t="209891" x="5124450" y="2584450"/>
          <p14:tracePt t="209908" x="5118100" y="2590800"/>
          <p14:tracePt t="209924" x="5111750" y="2597150"/>
          <p14:tracePt t="209941" x="5099050" y="2597150"/>
          <p14:tracePt t="209961" x="5086350" y="2616200"/>
          <p14:tracePt t="209975" x="5073650" y="2622550"/>
          <p14:tracePt t="209991" x="5067300" y="2641600"/>
          <p14:tracePt t="210008" x="5048250" y="2660650"/>
          <p14:tracePt t="210024" x="5035550" y="2673350"/>
          <p14:tracePt t="210046" x="5029200" y="2698750"/>
          <p14:tracePt t="210059" x="5029200" y="2711450"/>
          <p14:tracePt t="210074" x="5029200" y="2724150"/>
          <p14:tracePt t="210091" x="5041900" y="2749550"/>
          <p14:tracePt t="210108" x="5111750" y="2813050"/>
          <p14:tracePt t="210126" x="5238750" y="2876550"/>
          <p14:tracePt t="210141" x="5397500" y="2901950"/>
          <p14:tracePt t="210158" x="5588000" y="2927350"/>
          <p14:tracePt t="210174" x="5943600" y="2927350"/>
          <p14:tracePt t="210191" x="6146800" y="2927350"/>
          <p14:tracePt t="210212" x="6400800" y="2946400"/>
          <p14:tracePt t="210225" x="6578600" y="2946400"/>
          <p14:tracePt t="210241" x="6756400" y="2946400"/>
          <p14:tracePt t="210258" x="7035800" y="2940050"/>
          <p14:tracePt t="210279" x="7213600" y="2940050"/>
          <p14:tracePt t="210294" x="7493000" y="2933700"/>
          <p14:tracePt t="210308" x="7696200" y="2933700"/>
          <p14:tracePt t="210325" x="7886700" y="2933700"/>
          <p14:tracePt t="210341" x="8115300" y="2933700"/>
          <p14:tracePt t="210357" x="8229600" y="2933700"/>
          <p14:tracePt t="210363" x="8280400" y="2933700"/>
          <p14:tracePt t="210374" x="8337550" y="2933700"/>
          <p14:tracePt t="210393" x="8502650" y="2940050"/>
          <p14:tracePt t="210408" x="8597900" y="2952750"/>
          <p14:tracePt t="210424" x="8756650" y="2952750"/>
          <p14:tracePt t="210441" x="8845550" y="2952750"/>
          <p14:tracePt t="210458" x="8921750" y="2952750"/>
          <p14:tracePt t="210474" x="8978900" y="2940050"/>
          <p14:tracePt t="210492" x="8997950" y="2933700"/>
          <p14:tracePt t="210752" x="9169400" y="2933700"/>
          <p14:tracePt t="210760" x="9461500" y="2921000"/>
          <p14:tracePt t="210779" x="9798050" y="2895600"/>
          <p14:tracePt t="210791" x="9982200" y="2876550"/>
          <p14:tracePt t="210808" x="10115550" y="2851150"/>
          <p14:tracePt t="210824" x="10210800" y="2844800"/>
          <p14:tracePt t="210841" x="10331450" y="2825750"/>
          <p14:tracePt t="210857" x="10388600" y="2825750"/>
          <p14:tracePt t="210879" x="10445750" y="2819400"/>
          <p14:tracePt t="210891" x="10534650" y="2813050"/>
          <p14:tracePt t="210907" x="10560050" y="2813050"/>
          <p14:tracePt t="210927" x="10572750" y="2813050"/>
          <p14:tracePt t="210941" x="10579100" y="2813050"/>
          <p14:tracePt t="210980" x="10585450" y="2813050"/>
          <p14:tracePt t="211010" x="10591800" y="2813050"/>
          <p14:tracePt t="211051" x="10598150" y="2813050"/>
          <p14:tracePt t="211171" x="10604500" y="2813050"/>
          <p14:tracePt t="211190" x="10610850" y="2813050"/>
          <p14:tracePt t="211204" x="10617200" y="2813050"/>
          <p14:tracePt t="211247" x="10623550" y="2813050"/>
          <p14:tracePt t="211252" x="10629900" y="2813050"/>
          <p14:tracePt t="211262" x="10655300" y="2813050"/>
          <p14:tracePt t="211279" x="10712450" y="2806700"/>
          <p14:tracePt t="211291" x="10737850" y="2806700"/>
          <p14:tracePt t="211308" x="10756900" y="2806700"/>
          <p14:tracePt t="211341" x="10769600" y="2800350"/>
          <p14:tracePt t="211357" x="10795000" y="2794000"/>
          <p14:tracePt t="211374" x="10820400" y="2794000"/>
          <p14:tracePt t="211393" x="10839450" y="2787650"/>
          <p14:tracePt t="211407" x="10852150" y="2781300"/>
          <p14:tracePt t="211424" x="10864850" y="2781300"/>
          <p14:tracePt t="211441" x="10871200" y="2768600"/>
          <p14:tracePt t="211477" x="10871200" y="2762250"/>
          <p14:tracePt t="211491" x="10871200" y="2749550"/>
          <p14:tracePt t="211508" x="10871200" y="2743200"/>
          <p14:tracePt t="211527" x="10858500" y="2730500"/>
          <p14:tracePt t="211541" x="10852150" y="2717800"/>
          <p14:tracePt t="211561" x="10845800" y="2705100"/>
          <p14:tracePt t="211574" x="10826750" y="2686050"/>
          <p14:tracePt t="211591" x="10801350" y="2654300"/>
          <p14:tracePt t="211607" x="10750550" y="2603500"/>
          <p14:tracePt t="211624" x="10718800" y="2578100"/>
          <p14:tracePt t="211643" x="10668000" y="2546350"/>
          <p14:tracePt t="211657" x="10661650" y="2540000"/>
          <p14:tracePt t="211674" x="10648950" y="2540000"/>
          <p14:tracePt t="211691" x="10623550" y="2533650"/>
          <p14:tracePt t="211707" x="10610850" y="2533650"/>
          <p14:tracePt t="211727" x="10591800" y="2533650"/>
          <p14:tracePt t="211740" x="10572750" y="2540000"/>
          <p14:tracePt t="211757" x="10560050" y="2546350"/>
          <p14:tracePt t="211774" x="10541000" y="2559050"/>
          <p14:tracePt t="211791" x="10515600" y="2578100"/>
          <p14:tracePt t="211810" x="10433050" y="2622550"/>
          <p14:tracePt t="211824" x="10369550" y="2667000"/>
          <p14:tracePt t="211840" x="10325100" y="2692400"/>
          <p14:tracePt t="211857" x="10293350" y="2717800"/>
          <p14:tracePt t="211874" x="10280650" y="2724150"/>
          <p14:tracePt t="211892" x="10280650" y="2736850"/>
          <p14:tracePt t="211907" x="10274300" y="2749550"/>
          <p14:tracePt t="211924" x="10274300" y="2755900"/>
          <p14:tracePt t="211940" x="10274300" y="2774950"/>
          <p14:tracePt t="211957" x="10274300" y="2781300"/>
          <p14:tracePt t="211976" x="10274300" y="2794000"/>
          <p14:tracePt t="211990" x="10274300" y="2800350"/>
          <p14:tracePt t="212007" x="10280650" y="2806700"/>
          <p14:tracePt t="212027" x="10293350" y="2813050"/>
          <p14:tracePt t="212042" x="10306050" y="2813050"/>
          <p14:tracePt t="212061" x="10312400" y="2819400"/>
          <p14:tracePt t="212074" x="10331450" y="2825750"/>
          <p14:tracePt t="212090" x="10363200" y="2838450"/>
          <p14:tracePt t="212107" x="10452100" y="2857500"/>
          <p14:tracePt t="212125" x="10534650" y="2876550"/>
          <p14:tracePt t="212145" x="10655300" y="2889250"/>
          <p14:tracePt t="212157" x="10712450" y="2895600"/>
          <p14:tracePt t="212174" x="10763250" y="2895600"/>
          <p14:tracePt t="212190" x="10801350" y="2895600"/>
          <p14:tracePt t="212207" x="10814050" y="2889250"/>
          <p14:tracePt t="212224" x="10820400" y="2889250"/>
          <p14:tracePt t="212241" x="10839450" y="2876550"/>
          <p14:tracePt t="212257" x="10852150" y="2870200"/>
          <p14:tracePt t="212274" x="10852150" y="2863850"/>
          <p14:tracePt t="212290" x="10858500" y="2863850"/>
          <p14:tracePt t="212310" x="10864850" y="2857500"/>
          <p14:tracePt t="212329" x="10864850" y="2851150"/>
          <p14:tracePt t="212340" x="10864850" y="2844800"/>
          <p14:tracePt t="212357" x="10871200" y="2838450"/>
          <p14:tracePt t="212374" x="10871200" y="2832100"/>
          <p14:tracePt t="212390" x="10871200" y="2825750"/>
          <p14:tracePt t="212407" x="10871200" y="2819400"/>
          <p14:tracePt t="212427" x="10871200" y="2813050"/>
          <p14:tracePt t="212444" x="10864850" y="2806700"/>
          <p14:tracePt t="212457" x="10858500" y="2800350"/>
          <p14:tracePt t="212473" x="10858500" y="2794000"/>
          <p14:tracePt t="212491" x="10852150" y="2787650"/>
          <p14:tracePt t="212507" x="10839450" y="2774950"/>
          <p14:tracePt t="212528" x="10820400" y="2762250"/>
          <p14:tracePt t="212541" x="10820400" y="2755900"/>
          <p14:tracePt t="212557" x="10807700" y="2749550"/>
          <p14:tracePt t="212574" x="10788650" y="2736850"/>
          <p14:tracePt t="212590" x="10782300" y="2724150"/>
          <p14:tracePt t="212609" x="10756900" y="2711450"/>
          <p14:tracePt t="212624" x="10744200" y="2705100"/>
          <p14:tracePt t="212641" x="10737850" y="2692400"/>
          <p14:tracePt t="212657" x="10718800" y="2679700"/>
          <p14:tracePt t="212673" x="10706100" y="2673350"/>
          <p14:tracePt t="212693" x="10693400" y="2667000"/>
          <p14:tracePt t="212707" x="10687050" y="2667000"/>
          <p14:tracePt t="212724" x="10674350" y="2660650"/>
          <p14:tracePt t="212740" x="10668000" y="2654300"/>
          <p14:tracePt t="212757" x="10661650" y="2654300"/>
          <p14:tracePt t="212777" x="10648950" y="2654300"/>
          <p14:tracePt t="212790" x="10642600" y="2654300"/>
          <p14:tracePt t="212812" x="10629900" y="2654300"/>
          <p14:tracePt t="212823" x="10623550" y="2654300"/>
          <p14:tracePt t="212840" x="10610850" y="2654300"/>
          <p14:tracePt t="212861" x="10591800" y="2660650"/>
          <p14:tracePt t="212879" x="10585450" y="2660650"/>
          <p14:tracePt t="212890" x="10579100" y="2667000"/>
          <p14:tracePt t="212907" x="10560050" y="2667000"/>
          <p14:tracePt t="212923" x="10528300" y="2686050"/>
          <p14:tracePt t="212944" x="10420350" y="2698750"/>
          <p14:tracePt t="212957" x="10350500" y="2705100"/>
          <p14:tracePt t="212973" x="10299700" y="2724150"/>
          <p14:tracePt t="212990" x="10261600" y="2730500"/>
          <p14:tracePt t="213007" x="10223500" y="2736850"/>
          <p14:tracePt t="213023" x="10198100" y="2743200"/>
          <p14:tracePt t="213040" x="10179050" y="2749550"/>
          <p14:tracePt t="213061" x="10160000" y="2749550"/>
          <p14:tracePt t="213073" x="10134600" y="2762250"/>
          <p14:tracePt t="213090" x="10115550" y="2774950"/>
          <p14:tracePt t="213110" x="10083800" y="2787650"/>
          <p14:tracePt t="213123" x="10058400" y="2800350"/>
          <p14:tracePt t="213140" x="10039350" y="2813050"/>
          <p14:tracePt t="213157" x="10026650" y="2825750"/>
          <p14:tracePt t="213173" x="10013950" y="2832100"/>
          <p14:tracePt t="213190" x="10001250" y="2832100"/>
          <p14:tracePt t="213207" x="9994900" y="2838450"/>
          <p14:tracePt t="213223" x="9988550" y="2844800"/>
          <p14:tracePt t="213240" x="9969500" y="2857500"/>
          <p14:tracePt t="213257" x="9956800" y="2870200"/>
          <p14:tracePt t="213273" x="9944100" y="2876550"/>
          <p14:tracePt t="213290" x="9931400" y="2889250"/>
          <p14:tracePt t="213311" x="9918700" y="2901950"/>
          <p14:tracePt t="213323" x="9906000" y="2908300"/>
          <p14:tracePt t="213340" x="9899650" y="2914650"/>
          <p14:tracePt t="213357" x="9886950" y="2921000"/>
          <p14:tracePt t="213362" x="9880600" y="2927350"/>
          <p14:tracePt t="213373" x="9874250" y="2940050"/>
          <p14:tracePt t="213390" x="9867900" y="2946400"/>
          <p14:tracePt t="213408" x="9848850" y="2959100"/>
          <p14:tracePt t="213423" x="9842500" y="2965450"/>
          <p14:tracePt t="213440" x="9836150" y="2978150"/>
          <p14:tracePt t="213456" x="9829800" y="2984500"/>
          <p14:tracePt t="213494" x="9817100" y="2990850"/>
          <p14:tracePt t="213507" x="9817100" y="2997200"/>
          <p14:tracePt t="213523" x="9817100" y="3003550"/>
          <p14:tracePt t="213540" x="9817100" y="3009900"/>
          <p14:tracePt t="213557" x="9817100" y="3016250"/>
          <p14:tracePt t="213574" x="9817100" y="3022600"/>
          <p14:tracePt t="213595" x="9823450" y="3022600"/>
          <p14:tracePt t="213623" x="9829800" y="3022600"/>
          <p14:tracePt t="213630" x="9836150" y="3022600"/>
          <p14:tracePt t="213640" x="9842500" y="3022600"/>
          <p14:tracePt t="213658" x="9855200" y="3022600"/>
          <p14:tracePt t="213673" x="9867900" y="3022600"/>
          <p14:tracePt t="213690" x="9886950" y="3022600"/>
          <p14:tracePt t="213707" x="9906000" y="3016250"/>
          <p14:tracePt t="213723" x="9918700" y="3009900"/>
          <p14:tracePt t="213745" x="9944100" y="3003550"/>
          <p14:tracePt t="213757" x="9969500" y="3003550"/>
          <p14:tracePt t="213773" x="10001250" y="3003550"/>
          <p14:tracePt t="213790" x="10058400" y="3003550"/>
          <p14:tracePt t="213807" x="10083800" y="2997200"/>
          <p14:tracePt t="213827" x="10102850" y="2990850"/>
          <p14:tracePt t="213840" x="10128250" y="2984500"/>
          <p14:tracePt t="213857" x="10134600" y="2978150"/>
          <p14:tracePt t="213861" x="10147300" y="2978150"/>
          <p14:tracePt t="213873" x="10160000" y="2978150"/>
          <p14:tracePt t="213890" x="10179050" y="2971800"/>
          <p14:tracePt t="213909" x="10204450" y="2965450"/>
          <p14:tracePt t="213923" x="10223500" y="2959100"/>
          <p14:tracePt t="213940" x="10242550" y="2952750"/>
          <p14:tracePt t="213956" x="10261600" y="2952750"/>
          <p14:tracePt t="213973" x="10274300" y="2946400"/>
          <p14:tracePt t="213992" x="10287000" y="2946400"/>
          <p14:tracePt t="214006" x="10293350" y="2940050"/>
          <p14:tracePt t="214023" x="10299700" y="2940050"/>
          <p14:tracePt t="214040" x="10306050" y="2940050"/>
          <p14:tracePt t="214057" x="10312400" y="2940050"/>
          <p14:tracePt t="214073" x="10318750" y="2940050"/>
          <p14:tracePt t="214089" x="10375900" y="2927350"/>
          <p14:tracePt t="214106" x="10433050" y="2921000"/>
          <p14:tracePt t="214123" x="10464800" y="2908300"/>
          <p14:tracePt t="214140" x="10477500" y="2908300"/>
          <p14:tracePt t="214156" x="10528300" y="2895600"/>
          <p14:tracePt t="214173" x="10598150" y="2882900"/>
          <p14:tracePt t="214190" x="10617200" y="2882900"/>
          <p14:tracePt t="214207" x="10629900" y="2876550"/>
          <p14:tracePt t="214223" x="10636250" y="2876550"/>
          <p14:tracePt t="214240" x="10642600" y="2876550"/>
          <p14:tracePt t="214257" x="10655300" y="2876550"/>
          <p14:tracePt t="214290" x="10668000" y="2876550"/>
          <p14:tracePt t="214346" x="10668000" y="2870200"/>
          <p14:tracePt t="214403" x="10674350" y="2870200"/>
          <p14:tracePt t="214417" x="10674350" y="2863850"/>
          <p14:tracePt t="214429" x="10680700" y="2863850"/>
          <p14:tracePt t="214464" x="10687050" y="2863850"/>
          <p14:tracePt t="214480" x="10687050" y="2857500"/>
          <p14:tracePt t="214499" x="10693400" y="2857500"/>
          <p14:tracePt t="214506" x="10693400" y="2851150"/>
          <p14:tracePt t="214534" x="10693400" y="2844800"/>
          <p14:tracePt t="214548" x="10699750" y="2844800"/>
          <p14:tracePt t="214569" x="10706100" y="2844800"/>
          <p14:tracePt t="214582" x="10706100" y="2838450"/>
          <p14:tracePt t="214660" x="10712450" y="2838450"/>
          <p14:tracePt t="214667" x="10712450" y="2832100"/>
          <p14:tracePt t="214702" x="10718800" y="2832100"/>
          <p14:tracePt t="214721" x="10718800" y="2825750"/>
          <p14:tracePt t="214812" x="10718800" y="2819400"/>
          <p14:tracePt t="214847" x="10718800" y="2813050"/>
          <p14:tracePt t="214910" x="10712450" y="2813050"/>
          <p14:tracePt t="214959" x="10712450" y="2806700"/>
          <p14:tracePt t="215028" x="10706100" y="2806700"/>
          <p14:tracePt t="215057" x="10699750" y="2806700"/>
          <p14:tracePt t="215093" x="10693400" y="2806700"/>
          <p14:tracePt t="215121" x="10687050" y="2806700"/>
          <p14:tracePt t="215140" x="10680700" y="2806700"/>
          <p14:tracePt t="215153" x="10674350" y="2806700"/>
          <p14:tracePt t="215188" x="10668000" y="2806700"/>
          <p14:tracePt t="215195" x="10661650" y="2806700"/>
          <p14:tracePt t="215211" x="10655300" y="2806700"/>
          <p14:tracePt t="215223" x="10642600" y="2806700"/>
          <p14:tracePt t="215257" x="10636250" y="2806700"/>
          <p14:tracePt t="215273" x="10629900" y="2806700"/>
          <p14:tracePt t="215289" x="10623550" y="2806700"/>
          <p14:tracePt t="215307" x="10617200" y="2806700"/>
          <p14:tracePt t="215323" x="10610850" y="2806700"/>
          <p14:tracePt t="215345" x="10604500" y="2806700"/>
          <p14:tracePt t="215400" x="10598150" y="2806700"/>
          <p14:tracePt t="215438" x="10591800" y="2806700"/>
          <p14:tracePt t="215461" x="10585450" y="2806700"/>
          <p14:tracePt t="215480" x="10579100" y="2806700"/>
          <p14:tracePt t="216045" x="10585450" y="2806700"/>
          <p14:tracePt t="216050" x="10591800" y="2806700"/>
          <p14:tracePt t="216061" x="10598150" y="2806700"/>
          <p14:tracePt t="216078" x="10604500" y="2806700"/>
          <p14:tracePt t="216089" x="10610850" y="2806700"/>
          <p14:tracePt t="216106" x="10623550" y="2806700"/>
          <p14:tracePt t="216122" x="10629900" y="2806700"/>
          <p14:tracePt t="216140" x="10636250" y="2806700"/>
          <p14:tracePt t="216156" x="10642600" y="2806700"/>
          <p14:tracePt t="216172" x="10655300" y="2806700"/>
          <p14:tracePt t="216189" x="10668000" y="2806700"/>
          <p14:tracePt t="216206" x="10706100" y="2806700"/>
          <p14:tracePt t="216227" x="10763250" y="2813050"/>
          <p14:tracePt t="216239" x="10801350" y="2813050"/>
          <p14:tracePt t="216256" x="10814050" y="2813050"/>
          <p14:tracePt t="216272" x="10826750" y="2813050"/>
          <p14:tracePt t="216289" x="10839450" y="2813050"/>
          <p14:tracePt t="216322" x="10852150" y="2813050"/>
          <p14:tracePt t="216339" x="10858500" y="2813050"/>
          <p14:tracePt t="216468" x="10858500" y="2819400"/>
          <p14:tracePt t="216481" x="10852150" y="2819400"/>
          <p14:tracePt t="216488" x="10852150" y="2825750"/>
          <p14:tracePt t="216497" x="10845800" y="2825750"/>
          <p14:tracePt t="216505" x="10845800" y="2832100"/>
          <p14:tracePt t="216522" x="10833100" y="2838450"/>
          <p14:tracePt t="216539" x="10826750" y="2844800"/>
          <p14:tracePt t="216556" x="10820400" y="2844800"/>
          <p14:tracePt t="216573" x="10807700" y="2851150"/>
          <p14:tracePt t="216589" x="10801350" y="2851150"/>
          <p14:tracePt t="216606" x="10795000" y="2857500"/>
          <p14:tracePt t="216623" x="10788650" y="2857500"/>
          <p14:tracePt t="216656" x="10782300" y="2857500"/>
          <p14:tracePt t="216672" x="10775950" y="2857500"/>
          <p14:tracePt t="216955" x="10782300" y="2857500"/>
          <p14:tracePt t="217010" x="10788650" y="2857500"/>
          <p14:tracePt t="217016" x="10801350" y="2857500"/>
          <p14:tracePt t="217028" x="10807700" y="2857500"/>
          <p14:tracePt t="218958" x="10610850" y="2901950"/>
          <p14:tracePt t="218964" x="10388600" y="2946400"/>
          <p14:tracePt t="218975" x="10242550" y="2971800"/>
          <p14:tracePt t="218988" x="10033000" y="3009900"/>
          <p14:tracePt t="219006" x="9886950" y="3048000"/>
          <p14:tracePt t="219022" x="9836150" y="3060700"/>
          <p14:tracePt t="219038" x="9810750" y="3067050"/>
          <p14:tracePt t="219055" x="9772650" y="3086100"/>
          <p14:tracePt t="219072" x="9753600" y="3092450"/>
          <p14:tracePt t="219093" x="9715500" y="3117850"/>
          <p14:tracePt t="219105" x="9690100" y="3130550"/>
          <p14:tracePt t="219122" x="9658350" y="3155950"/>
          <p14:tracePt t="219138" x="9620250" y="3194050"/>
          <p14:tracePt t="219155" x="9601200" y="3213100"/>
          <p14:tracePt t="219172" x="9575800" y="3225800"/>
          <p14:tracePt t="219188" x="9569450" y="3238500"/>
          <p14:tracePt t="219205" x="9563100" y="3244850"/>
          <p14:tracePt t="219221" x="9537700" y="3263900"/>
          <p14:tracePt t="219238" x="9505950" y="3295650"/>
          <p14:tracePt t="219256" x="9442450" y="3327400"/>
          <p14:tracePt t="219272" x="9398000" y="3352800"/>
          <p14:tracePt t="219288" x="9366250" y="3371850"/>
          <p14:tracePt t="219307" x="9309100" y="3390900"/>
          <p14:tracePt t="219321" x="9290050" y="3403600"/>
          <p14:tracePt t="219343" x="9258300" y="3416300"/>
          <p14:tracePt t="219355" x="9239250" y="3422650"/>
          <p14:tracePt t="219371" x="9220200" y="3429000"/>
          <p14:tracePt t="219388" x="9194800" y="3435350"/>
          <p14:tracePt t="219405" x="9182100" y="3441700"/>
          <p14:tracePt t="219422" x="9169400" y="3448050"/>
          <p14:tracePt t="219438" x="9156700" y="3454400"/>
          <p14:tracePt t="219455" x="9150350" y="3460750"/>
          <p14:tracePt t="219471" x="9131300" y="3467100"/>
          <p14:tracePt t="219488" x="9118600" y="3473450"/>
          <p14:tracePt t="219507" x="9112250" y="3479800"/>
          <p14:tracePt t="219521" x="9099550" y="3486150"/>
          <p14:tracePt t="219538" x="9086850" y="3486150"/>
          <p14:tracePt t="219555" x="9080500" y="3486150"/>
          <p14:tracePt t="219571" x="9067800" y="3492500"/>
          <p14:tracePt t="219588" x="9055100" y="3492500"/>
          <p14:tracePt t="219605" x="9042400" y="3505200"/>
          <p14:tracePt t="219621" x="9036050" y="3505200"/>
          <p14:tracePt t="219638" x="9017000" y="3517900"/>
          <p14:tracePt t="219655" x="9010650" y="3517900"/>
          <p14:tracePt t="219688" x="8997950" y="3517900"/>
          <p14:tracePt t="219705" x="8997950" y="3524250"/>
          <p14:tracePt t="219722" x="8985250" y="3524250"/>
          <p14:tracePt t="219738" x="8985250" y="3530600"/>
          <p14:tracePt t="219777" x="8985250" y="3536950"/>
          <p14:tracePt t="219860" x="8991600" y="3536950"/>
          <p14:tracePt t="219881" x="8997950" y="3536950"/>
          <p14:tracePt t="219895" x="9004300" y="3536950"/>
          <p14:tracePt t="219923" x="9010650" y="3536950"/>
          <p14:tracePt t="219944" x="9017000" y="3536950"/>
          <p14:tracePt t="219951" x="9023350" y="3530600"/>
          <p14:tracePt t="219965" x="9029700" y="3530600"/>
          <p14:tracePt t="219978" x="9036050" y="3530600"/>
          <p14:tracePt t="219996" x="9036050" y="3524250"/>
          <p14:tracePt t="220005" x="9042400" y="3524250"/>
          <p14:tracePt t="220022" x="9048750" y="3524250"/>
          <p14:tracePt t="220038" x="9061450" y="3524250"/>
          <p14:tracePt t="220059" x="9074150" y="3524250"/>
          <p14:tracePt t="220073" x="9093200" y="3524250"/>
          <p14:tracePt t="220088" x="9144000" y="3536950"/>
          <p14:tracePt t="220104" x="9232900" y="3568700"/>
          <p14:tracePt t="220121" x="9283700" y="3581400"/>
          <p14:tracePt t="220140" x="9315450" y="3587750"/>
          <p14:tracePt t="220155" x="9321800" y="3594100"/>
          <p14:tracePt t="220171" x="9334500" y="3594100"/>
          <p14:tracePt t="220188" x="9347200" y="3600450"/>
          <p14:tracePt t="220204" x="9353550" y="3600450"/>
          <p14:tracePt t="220224" x="9372600" y="3606800"/>
          <p14:tracePt t="220238" x="9378950" y="3606800"/>
          <p14:tracePt t="220254" x="9385300" y="3613150"/>
          <p14:tracePt t="220271" x="9404350" y="3619500"/>
          <p14:tracePt t="220288" x="9417050" y="3619500"/>
          <p14:tracePt t="220321" x="9429750" y="3625850"/>
          <p14:tracePt t="220338" x="9436100" y="3632200"/>
          <p14:tracePt t="220355" x="9448800" y="3638550"/>
          <p14:tracePt t="220371" x="9455150" y="3638550"/>
          <p14:tracePt t="220391" x="9474200" y="3651250"/>
          <p14:tracePt t="220406" x="9480550" y="3657600"/>
          <p14:tracePt t="220421" x="9486900" y="3657600"/>
          <p14:tracePt t="220438" x="9493250" y="3657600"/>
          <p14:tracePt t="220454" x="9493250" y="3663950"/>
          <p14:tracePt t="220471" x="9499600" y="3663950"/>
          <p14:tracePt t="220488" x="9505950" y="3663950"/>
          <p14:tracePt t="220504" x="9512300" y="3670300"/>
          <p14:tracePt t="220521" x="9518650" y="3670300"/>
          <p14:tracePt t="220549" x="9525000" y="3676650"/>
          <p14:tracePt t="220577" x="9531350" y="3676650"/>
          <p14:tracePt t="220823" x="9531350" y="3683000"/>
          <p14:tracePt t="220872" x="9537700" y="3683000"/>
          <p14:tracePt t="220884" x="9544050" y="3689350"/>
          <p14:tracePt t="220939" x="9550400" y="3695700"/>
          <p14:tracePt t="220975" x="9556750" y="3695700"/>
          <p14:tracePt t="220987" x="9556750" y="3702050"/>
          <p14:tracePt t="221023" x="9563100" y="3708400"/>
          <p14:tracePt t="221106" x="9563100" y="3714750"/>
          <p14:tracePt t="221307" x="9569450" y="3714750"/>
          <p14:tracePt t="221329" x="9575800" y="3714750"/>
          <p14:tracePt t="221342" x="9582150" y="3714750"/>
          <p14:tracePt t="221363" x="9588500" y="3714750"/>
          <p14:tracePt t="221377" x="9594850" y="3714750"/>
          <p14:tracePt t="221392" x="9601200" y="3714750"/>
          <p14:tracePt t="221433" x="9607550" y="3714750"/>
          <p14:tracePt t="221455" x="9613900" y="3714750"/>
          <p14:tracePt t="221468" x="9620250" y="3714750"/>
          <p14:tracePt t="221490" x="9626600" y="3714750"/>
          <p14:tracePt t="221502" x="9632950" y="3714750"/>
          <p14:tracePt t="221516" x="9639300" y="3714750"/>
          <p14:tracePt t="221551" x="9645650" y="3714750"/>
          <p14:tracePt t="221562" x="9652000" y="3714750"/>
          <p14:tracePt t="221575" x="9658350" y="3714750"/>
          <p14:tracePt t="221587" x="9671050" y="3714750"/>
          <p14:tracePt t="221604" x="9683750" y="3714750"/>
          <p14:tracePt t="221621" x="9702800" y="3714750"/>
          <p14:tracePt t="221638" x="9728200" y="3714750"/>
          <p14:tracePt t="221657" x="9747250" y="3714750"/>
          <p14:tracePt t="221671" x="9759950" y="3708400"/>
          <p14:tracePt t="221687" x="9779000" y="3702050"/>
          <p14:tracePt t="221704" x="9798050" y="3702050"/>
          <p14:tracePt t="221721" x="9810750" y="3695700"/>
          <p14:tracePt t="221741" x="9829800" y="3689350"/>
          <p14:tracePt t="221754" x="9848850" y="3689350"/>
          <p14:tracePt t="221771" x="9861550" y="3683000"/>
          <p14:tracePt t="221787" x="9874250" y="3676650"/>
          <p14:tracePt t="221804" x="9886950" y="3676650"/>
          <p14:tracePt t="221824" x="9899650" y="3676650"/>
          <p14:tracePt t="221837" x="9906000" y="3676650"/>
          <p14:tracePt t="221854" x="9906000" y="3670300"/>
          <p14:tracePt t="221858" x="9912350" y="3670300"/>
          <p14:tracePt t="221874" x="9912350" y="3663950"/>
          <p14:tracePt t="221887" x="9925050" y="3663950"/>
          <p14:tracePt t="221905" x="9931400" y="3657600"/>
          <p14:tracePt t="221920" x="9937750" y="3651250"/>
          <p14:tracePt t="221937" x="9944100" y="3644900"/>
          <p14:tracePt t="221954" x="9944100" y="3638550"/>
          <p14:tracePt t="221971" x="9950450" y="3638550"/>
          <p14:tracePt t="221987" x="9956800" y="3632200"/>
          <p14:tracePt t="222004" x="9956800" y="3625850"/>
          <p14:tracePt t="222021" x="9956800" y="3619500"/>
          <p14:tracePt t="222037" x="9956800" y="3613150"/>
          <p14:tracePt t="222054" x="9956800" y="3606800"/>
          <p14:tracePt t="222073" x="9956800" y="3600450"/>
          <p14:tracePt t="222094" x="9956800" y="3594100"/>
          <p14:tracePt t="222104" x="9950450" y="3594100"/>
          <p14:tracePt t="222122" x="9950450" y="3581400"/>
          <p14:tracePt t="222137" x="9944100" y="3581400"/>
          <p14:tracePt t="222154" x="9937750" y="3575050"/>
          <p14:tracePt t="222170" x="9918700" y="3568700"/>
          <p14:tracePt t="222187" x="9912350" y="3562350"/>
          <p14:tracePt t="222204" x="9899650" y="3562350"/>
          <p14:tracePt t="222220" x="9893300" y="3556000"/>
          <p14:tracePt t="222237" x="9880600" y="3556000"/>
          <p14:tracePt t="222254" x="9874250" y="3556000"/>
          <p14:tracePt t="222271" x="9867900" y="3549650"/>
          <p14:tracePt t="222287" x="9855200" y="3549650"/>
          <p14:tracePt t="222304" x="9842500" y="3549650"/>
          <p14:tracePt t="222340" x="9836150" y="3549650"/>
          <p14:tracePt t="222354" x="9829800" y="3549650"/>
          <p14:tracePt t="222372" x="9823450" y="3549650"/>
          <p14:tracePt t="222387" x="9817100" y="3549650"/>
          <p14:tracePt t="222404" x="9810750" y="3549650"/>
          <p14:tracePt t="222421" x="9804400" y="3549650"/>
          <p14:tracePt t="222450" x="9798050" y="3549650"/>
          <p14:tracePt t="222463" x="9791700" y="3549650"/>
          <p14:tracePt t="222476" x="9785350" y="3549650"/>
          <p14:tracePt t="222492" x="9779000" y="3549650"/>
          <p14:tracePt t="222512" x="9772650" y="3549650"/>
          <p14:tracePt t="222528" x="9766300" y="3549650"/>
          <p14:tracePt t="222615" x="9759950" y="3549650"/>
          <p14:tracePt t="222657" x="9753600" y="3549650"/>
          <p14:tracePt t="222671" x="9753600" y="3556000"/>
          <p14:tracePt t="222685" x="9747250" y="3556000"/>
          <p14:tracePt t="222749" x="9740900" y="3556000"/>
          <p14:tracePt t="222761" x="9734550" y="3556000"/>
          <p14:tracePt t="222790" x="9728200" y="3556000"/>
          <p14:tracePt t="222817" x="9721850" y="3556000"/>
          <p14:tracePt t="222831" x="9715500" y="3556000"/>
          <p14:tracePt t="222851" x="9709150" y="3556000"/>
          <p14:tracePt t="222874" x="9702800" y="3556000"/>
          <p14:tracePt t="222887" x="9696450" y="3556000"/>
          <p14:tracePt t="222941" x="9690100" y="3556000"/>
          <p14:tracePt t="222970" x="9683750" y="3556000"/>
          <p14:tracePt t="223038" x="9677400" y="3556000"/>
          <p14:tracePt t="223192" x="9690100" y="3562350"/>
          <p14:tracePt t="223259" x="9709150" y="3562350"/>
          <p14:tracePt t="223307" x="9721850" y="3562350"/>
          <p14:tracePt t="223384" x="9753600" y="3543300"/>
          <p14:tracePt t="223447" x="9766300" y="3543300"/>
          <p14:tracePt t="223612" x="9804400" y="3543300"/>
          <p14:tracePt t="223630" x="9823450" y="3536950"/>
          <p14:tracePt t="223652" x="9829800" y="3536950"/>
          <p14:tracePt t="223666" x="9836150" y="3536950"/>
          <p14:tracePt t="223681" x="9842500" y="3536950"/>
          <p14:tracePt t="223694" x="9855200" y="3536950"/>
          <p14:tracePt t="223720" x="9867900" y="3530600"/>
          <p14:tracePt t="223754" x="9874250" y="3530600"/>
          <p14:tracePt t="223770" x="9886950" y="3530600"/>
          <p14:tracePt t="223803" x="9899650" y="3524250"/>
          <p14:tracePt t="223837" x="9906000" y="3517900"/>
          <p14:tracePt t="223856" x="9912350" y="3511550"/>
          <p14:tracePt t="223870" x="9918700" y="3511550"/>
          <p14:tracePt t="223888" x="9925050" y="3505200"/>
          <p14:tracePt t="223903" x="9931400" y="3505200"/>
          <p14:tracePt t="223938" x="9937750" y="3505200"/>
          <p14:tracePt t="223992" x="9937750" y="3498850"/>
          <p14:tracePt t="224028" x="9937750" y="3492500"/>
          <p14:tracePt t="224194" x="9937750" y="3486150"/>
          <p14:tracePt t="224293" x="9931400" y="3486150"/>
          <p14:tracePt t="224327" x="9925050" y="3486150"/>
          <p14:tracePt t="224368" x="9918700" y="3486150"/>
          <p14:tracePt t="224395" x="9912350" y="3486150"/>
          <p14:tracePt t="224430" x="9906000" y="3486150"/>
          <p14:tracePt t="224464" x="9899650" y="3486150"/>
          <p14:tracePt t="224569" x="9893300" y="3486150"/>
          <p14:tracePt t="224580" x="9893300" y="3492500"/>
          <p14:tracePt t="224640" x="9886950" y="3492500"/>
          <p14:tracePt t="224688" x="9880600" y="3492500"/>
          <p14:tracePt t="224736" x="9874250" y="3492500"/>
          <p14:tracePt t="224794" x="9874250" y="3498850"/>
          <p14:tracePt t="224902" x="9874250" y="3505200"/>
          <p14:tracePt t="224966" x="9874250" y="3511550"/>
          <p14:tracePt t="225098" x="9867900" y="3511550"/>
          <p14:tracePt t="225168" x="9861550" y="3511550"/>
          <p14:tracePt t="225209" x="9855200" y="3511550"/>
          <p14:tracePt t="225257" x="9848850" y="3511550"/>
          <p14:tracePt t="225313" x="9848850" y="3517900"/>
          <p14:tracePt t="225343" x="9848850" y="3524250"/>
          <p14:tracePt t="225424" x="9842500" y="3524250"/>
          <p14:tracePt t="225503" x="9836150" y="3524250"/>
          <p14:tracePt t="226280" x="9836150" y="3530600"/>
          <p14:tracePt t="226349" x="9836150" y="3536950"/>
          <p14:tracePt t="226392" x="9836150" y="3543300"/>
          <p14:tracePt t="226475" x="9836150" y="3549650"/>
          <p14:tracePt t="227413" x="9836150" y="3556000"/>
          <p14:tracePt t="227763" x="9829800" y="3556000"/>
          <p14:tracePt t="227796" x="9823450" y="3556000"/>
          <p14:tracePt t="227894" x="9817100" y="3562350"/>
          <p14:tracePt t="227991" x="9810750" y="3562350"/>
          <p14:tracePt t="228027" x="9804400" y="3562350"/>
          <p14:tracePt t="228090" x="9798050" y="3562350"/>
          <p14:tracePt t="228165" x="9791700" y="3562350"/>
          <p14:tracePt t="228186" x="9785350" y="3562350"/>
          <p14:tracePt t="228242" x="9779000" y="3562350"/>
          <p14:tracePt t="228270" x="9772650" y="3562350"/>
          <p14:tracePt t="228345" x="9766300" y="3562350"/>
          <p14:tracePt t="228355" x="9766300" y="3568700"/>
          <p14:tracePt t="228369" x="9759950" y="3568700"/>
          <p14:tracePt t="228422" x="9759950" y="3575050"/>
          <p14:tracePt t="228433" x="9753600" y="3575050"/>
          <p14:tracePt t="228485" x="9747250" y="3575050"/>
          <p14:tracePt t="228498" x="9747250" y="3581400"/>
          <p14:tracePt t="228521" x="9740900" y="3581400"/>
          <p14:tracePt t="228582" x="9734550" y="3581400"/>
          <p14:tracePt t="228651" x="9728200" y="3581400"/>
          <p14:tracePt t="228680" x="9728200" y="3587750"/>
          <p14:tracePt t="228707" x="9721850" y="3587750"/>
          <p14:tracePt t="229232" x="9728200" y="3587750"/>
          <p14:tracePt t="229242" x="9734550" y="3587750"/>
          <p14:tracePt t="229256" x="9740900" y="3587750"/>
          <p14:tracePt t="229272" x="9747250" y="3581400"/>
          <p14:tracePt t="229302" x="9753600" y="3581400"/>
          <p14:tracePt t="229328" x="9759950" y="3581400"/>
          <p14:tracePt t="229341" x="9766300" y="3581400"/>
          <p14:tracePt t="229354" x="9766300" y="3575050"/>
          <p14:tracePt t="229368" x="9779000" y="3575050"/>
          <p14:tracePt t="229402" x="9779000" y="3568700"/>
          <p14:tracePt t="229424" x="9785350" y="3562350"/>
          <p14:tracePt t="229486" x="9791700" y="3562350"/>
          <p14:tracePt t="229557" x="9791700" y="3556000"/>
          <p14:tracePt t="229612" x="9798050" y="3556000"/>
          <p14:tracePt t="229626" x="9798050" y="3549650"/>
          <p14:tracePt t="229974" x="9791700" y="3549650"/>
          <p14:tracePt t="230001" x="9785350" y="3549650"/>
          <p14:tracePt t="230016" x="9779000" y="3549650"/>
          <p14:tracePt t="230059" x="9772650" y="3549650"/>
          <p14:tracePt t="230080" x="9766300" y="3549650"/>
          <p14:tracePt t="230112" x="9759950" y="3549650"/>
          <p14:tracePt t="230169" x="9753600" y="3549650"/>
          <p14:tracePt t="230195" x="9747250" y="3549650"/>
          <p14:tracePt t="230251" x="9740900" y="3549650"/>
          <p14:tracePt t="230278" x="9740900" y="3556000"/>
          <p14:tracePt t="230661" x="9747250" y="3556000"/>
          <p14:tracePt t="230711" x="9753600" y="3556000"/>
          <p14:tracePt t="230786" x="9759950" y="3556000"/>
          <p14:tracePt t="230800" x="9766300" y="3556000"/>
          <p14:tracePt t="230823" x="9772650" y="3556000"/>
          <p14:tracePt t="230835" x="9779000" y="3556000"/>
          <p14:tracePt t="230849" x="9785350" y="3556000"/>
          <p14:tracePt t="230863" x="9791700" y="3556000"/>
          <p14:tracePt t="230890" x="9798050" y="3556000"/>
          <p14:tracePt t="230901" x="9804400" y="3556000"/>
          <p14:tracePt t="230918" x="9817100" y="3556000"/>
          <p14:tracePt t="230934" x="9823450" y="3556000"/>
          <p14:tracePt t="230951" x="9829800" y="3556000"/>
          <p14:tracePt t="230968" x="9836150" y="3556000"/>
          <p14:tracePt t="230984" x="9842500" y="3556000"/>
          <p14:tracePt t="231001" x="9855200" y="3556000"/>
          <p14:tracePt t="231018" x="9861550" y="3556000"/>
          <p14:tracePt t="231035" x="9867900" y="3556000"/>
          <p14:tracePt t="231051" x="9874250" y="3556000"/>
          <p14:tracePt t="231068" x="9880600" y="3556000"/>
          <p14:tracePt t="231085" x="9886950" y="3556000"/>
          <p14:tracePt t="231101" x="9893300" y="3556000"/>
          <p14:tracePt t="231118" x="9899650" y="3556000"/>
          <p14:tracePt t="231152" x="9906000" y="3556000"/>
          <p14:tracePt t="231168" x="9912350" y="3556000"/>
          <p14:tracePt t="231207" x="9918700" y="3556000"/>
          <p14:tracePt t="231280" x="9925050" y="3556000"/>
          <p14:tracePt t="231301" x="9931400" y="3556000"/>
          <p14:tracePt t="231323" x="9937750" y="3556000"/>
          <p14:tracePt t="231406" x="9944100" y="3556000"/>
          <p14:tracePt t="231441" x="9950450" y="3556000"/>
          <p14:tracePt t="231482" x="9956800" y="3556000"/>
          <p14:tracePt t="231511" x="9963150" y="3556000"/>
          <p14:tracePt t="231539" x="9969500" y="3556000"/>
          <p14:tracePt t="231566" x="9975850" y="3556000"/>
          <p14:tracePt t="231578" x="9975850" y="3549650"/>
          <p14:tracePt t="231652" x="9982200" y="3549650"/>
          <p14:tracePt t="231673" x="9988550" y="3549650"/>
          <p14:tracePt t="231691" x="9994900" y="3543300"/>
          <p14:tracePt t="231705" x="10001250" y="3543300"/>
          <p14:tracePt t="231721" x="10007600" y="3543300"/>
          <p14:tracePt t="231739" x="10013950" y="3543300"/>
          <p14:tracePt t="231767" x="10020300" y="3536950"/>
          <p14:tracePt t="231788" x="10026650" y="3536950"/>
          <p14:tracePt t="231802" x="10033000" y="3536950"/>
          <p14:tracePt t="231815" x="10039350" y="3530600"/>
          <p14:tracePt t="231839" x="10045700" y="3530600"/>
          <p14:tracePt t="231851" x="10052050" y="3530600"/>
          <p14:tracePt t="231890" x="10058400" y="3530600"/>
          <p14:tracePt t="231902" x="10064750" y="3530600"/>
          <p14:tracePt t="231917" x="10071100" y="3530600"/>
          <p14:tracePt t="231934" x="10077450" y="3530600"/>
          <p14:tracePt t="231957" x="10083800" y="3530600"/>
          <p14:tracePt t="231970" x="10083800" y="3524250"/>
          <p14:tracePt t="232358" x="10077450" y="3524250"/>
          <p14:tracePt t="232416" x="10071100" y="3524250"/>
          <p14:tracePt t="233646" x="10077450" y="3524250"/>
          <p14:tracePt t="234258" x="10077450" y="3517900"/>
          <p14:tracePt t="235073" x="10071100" y="3517900"/>
          <p14:tracePt t="235099" x="10064750" y="3517900"/>
          <p14:tracePt t="235113" x="10058400" y="3517900"/>
          <p14:tracePt t="235163" x="10052050" y="3517900"/>
          <p14:tracePt t="235176" x="10045700" y="3517900"/>
          <p14:tracePt t="235207" x="10039350" y="3517900"/>
          <p14:tracePt t="235217" x="10033000" y="3517900"/>
          <p14:tracePt t="235233" x="10026650" y="3517900"/>
          <p14:tracePt t="235250" x="10026650" y="3524250"/>
          <p14:tracePt t="235268" x="10020300" y="3524250"/>
          <p14:tracePt t="235336" x="10020300" y="3530600"/>
          <p14:tracePt t="235350" x="10013950" y="3530600"/>
          <p14:tracePt t="235449" x="10007600" y="3530600"/>
          <p14:tracePt t="235552" x="10001250" y="3530600"/>
          <p14:tracePt t="236345" x="10007600" y="3530600"/>
          <p14:tracePt t="236380" x="10013950" y="3530600"/>
          <p14:tracePt t="236391" x="10013950" y="3536950"/>
          <p14:tracePt t="236406" x="10013950" y="3543300"/>
          <p14:tracePt t="236416" x="10020300" y="3543300"/>
          <p14:tracePt t="236436" x="10020300" y="3549650"/>
          <p14:tracePt t="236449" x="10026650" y="3549650"/>
        </p14:tracePtLst>
      </p14:laserTrace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a:t>
            </a:r>
            <a:r>
              <a:rPr lang="en-US" dirty="0"/>
              <a:t>Notes</a:t>
            </a:r>
            <a:r>
              <a:rPr lang="en-US" dirty="0" smtClean="0"/>
              <a:t> for </a:t>
            </a:r>
            <a:r>
              <a:rPr lang="en-US" dirty="0"/>
              <a:t>Sulfuric</a:t>
            </a:r>
            <a:r>
              <a:rPr lang="en-US" dirty="0" smtClean="0"/>
              <a:t> acid</a:t>
            </a:r>
            <a:endParaRPr lang="en-US" dirty="0"/>
          </a:p>
        </p:txBody>
      </p:sp>
      <p:pic>
        <p:nvPicPr>
          <p:cNvPr id="6" name="Content Placeholder 5"/>
          <p:cNvPicPr>
            <a:picLocks noGrp="1" noChangeAspect="1"/>
          </p:cNvPicPr>
          <p:nvPr>
            <p:ph idx="1"/>
          </p:nvPr>
        </p:nvPicPr>
        <p:blipFill rotWithShape="1">
          <a:blip r:embed="rId2"/>
          <a:stretch/>
        </p:blipFill>
        <p:spPr>
          <a:xfrm>
            <a:off x="5248300" y="1981200"/>
            <a:ext cx="3895700" cy="3951790"/>
          </a:xfrm>
          <a:prstGeom prst="rect">
            <a:avLst/>
          </a:prstGeom>
        </p:spPr>
      </p:pic>
      <p:sp>
        <p:nvSpPr>
          <p:cNvPr id="4" name="Footer Placeholder 3"/>
          <p:cNvSpPr>
            <a:spLocks noGrp="1"/>
          </p:cNvSpPr>
          <p:nvPr>
            <p:ph type="ftr" sz="quarter" idx="11"/>
          </p:nvPr>
        </p:nvSpPr>
        <p:spPr/>
        <p:txBody>
          <a:bodyPr/>
          <a:lstStyle/>
          <a:p>
            <a:r>
              <a:rPr lang="en-US" smtClean="0"/>
              <a:t>      Prepared by mahmoud sabry - All copyright reserved</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7" name="TextBox 6"/>
          <p:cNvSpPr txBox="1"/>
          <p:nvPr/>
        </p:nvSpPr>
        <p:spPr>
          <a:xfrm>
            <a:off x="304801" y="1219200"/>
            <a:ext cx="5029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eaLnBrk="0" hangingPunct="0">
              <a:spcBef>
                <a:spcPct val="20000"/>
              </a:spcBef>
              <a:buFont typeface="Arial" charset="0"/>
              <a:buChar char="•"/>
              <a:defRPr sz="2000">
                <a:latin typeface="+mn-lt"/>
                <a:cs typeface="+mn-cs"/>
              </a:defRPr>
            </a:lvl1pPr>
            <a:lvl2pPr marL="742950" indent="-285750" eaLnBrk="0" hangingPunct="0">
              <a:spcBef>
                <a:spcPct val="20000"/>
              </a:spcBef>
              <a:buFont typeface="Arial" charset="0"/>
              <a:buChar char="–"/>
              <a:defRPr sz="2800">
                <a:latin typeface="+mn-lt"/>
                <a:cs typeface="+mn-cs"/>
              </a:defRPr>
            </a:lvl2pPr>
            <a:lvl3pPr marL="1143000" indent="-228600" eaLnBrk="0" hangingPunct="0">
              <a:spcBef>
                <a:spcPct val="20000"/>
              </a:spcBef>
              <a:buFont typeface="Arial" charset="0"/>
              <a:buChar char="•"/>
              <a:defRPr sz="2400">
                <a:latin typeface="+mn-lt"/>
                <a:cs typeface="+mn-cs"/>
              </a:defRPr>
            </a:lvl3pPr>
            <a:lvl4pPr marL="1600200" indent="-228600" eaLnBrk="0" hangingPunct="0">
              <a:spcBef>
                <a:spcPct val="20000"/>
              </a:spcBef>
              <a:buFont typeface="Arial" charset="0"/>
              <a:buChar char="–"/>
              <a:defRPr sz="2000">
                <a:latin typeface="+mn-lt"/>
                <a:cs typeface="+mn-cs"/>
              </a:defRPr>
            </a:lvl4pPr>
            <a:lvl5pPr marL="2057400" indent="-228600" eaLnBrk="0" hangingPunct="0">
              <a:spcBef>
                <a:spcPct val="20000"/>
              </a:spcBef>
              <a:buFont typeface="Arial" charset="0"/>
              <a:buChar char="»"/>
              <a:defRPr sz="2000">
                <a:latin typeface="+mn-lt"/>
                <a:cs typeface="+mn-cs"/>
              </a:defRPr>
            </a:lvl5pPr>
            <a:lvl6pPr marL="2514600" indent="-228600">
              <a:spcBef>
                <a:spcPct val="20000"/>
              </a:spcBef>
              <a:buFont typeface="Arial" pitchFamily="34" charset="0"/>
              <a:buChar char="•"/>
              <a:defRPr sz="2000">
                <a:latin typeface="+mn-lt"/>
                <a:cs typeface="+mn-cs"/>
              </a:defRPr>
            </a:lvl6pPr>
            <a:lvl7pPr marL="2971800" indent="-228600">
              <a:spcBef>
                <a:spcPct val="20000"/>
              </a:spcBef>
              <a:buFont typeface="Arial" pitchFamily="34" charset="0"/>
              <a:buChar char="•"/>
              <a:defRPr sz="2000">
                <a:latin typeface="+mn-lt"/>
                <a:cs typeface="+mn-cs"/>
              </a:defRPr>
            </a:lvl7pPr>
            <a:lvl8pPr marL="3429000" indent="-228600">
              <a:spcBef>
                <a:spcPct val="20000"/>
              </a:spcBef>
              <a:buFont typeface="Arial" pitchFamily="34" charset="0"/>
              <a:buChar char="•"/>
              <a:defRPr sz="2000">
                <a:latin typeface="+mn-lt"/>
                <a:cs typeface="+mn-cs"/>
              </a:defRPr>
            </a:lvl8pPr>
            <a:lvl9pPr marL="3886200" indent="-228600">
              <a:spcBef>
                <a:spcPct val="20000"/>
              </a:spcBef>
              <a:buFont typeface="Arial" pitchFamily="34" charset="0"/>
              <a:buChar char="•"/>
              <a:defRPr sz="2000">
                <a:latin typeface="+mn-lt"/>
                <a:cs typeface="+mn-cs"/>
              </a:defRPr>
            </a:lvl9pPr>
          </a:lstStyle>
          <a:p>
            <a:r>
              <a:rPr lang="en-US" dirty="0"/>
              <a:t>98% Sulfuric acid freezing point at 7oC. So heat tracing may required for piping system to avoid freezing.</a:t>
            </a:r>
          </a:p>
          <a:p>
            <a:r>
              <a:rPr lang="en-US" dirty="0"/>
              <a:t>% SO3 When added to sulfuric acid(called % oleum) , H2S2O7 forms. This is called fuming sulfuric acid or oleum. common concentrations are 40% oleum (109% H2SO4) it will become more corrosive.</a:t>
            </a:r>
          </a:p>
          <a:p>
            <a:r>
              <a:rPr lang="en-US" dirty="0"/>
              <a:t> 98% Sulfuric Acid Density 1.85 SG to be taken care for piping supports.</a:t>
            </a:r>
          </a:p>
          <a:p>
            <a:r>
              <a:rPr lang="en-US" dirty="0"/>
              <a:t>The hydration reaction of sulfuric acid is highly exothermic.</a:t>
            </a:r>
          </a:p>
          <a:p>
            <a:r>
              <a:rPr lang="en-US" dirty="0"/>
              <a:t>      </a:t>
            </a:r>
            <a:r>
              <a:rPr lang="el-GR" dirty="0"/>
              <a:t>( Δ</a:t>
            </a:r>
            <a:r>
              <a:rPr lang="en-US" dirty="0"/>
              <a:t>H = -880 k J/ </a:t>
            </a:r>
            <a:r>
              <a:rPr lang="en-US" dirty="0" err="1"/>
              <a:t>mol</a:t>
            </a:r>
            <a:r>
              <a:rPr lang="en-US" dirty="0"/>
              <a:t>),</a:t>
            </a:r>
          </a:p>
        </p:txBody>
      </p:sp>
    </p:spTree>
    <p:extLst>
      <p:ext uri="{BB962C8B-B14F-4D97-AF65-F5344CB8AC3E}">
        <p14:creationId xmlns:p14="http://schemas.microsoft.com/office/powerpoint/2010/main" val="3902195100"/>
      </p:ext>
    </p:extLst>
  </p:cSld>
  <p:clrMapOvr>
    <a:masterClrMapping/>
  </p:clrMapOvr>
  <mc:AlternateContent xmlns:mc="http://schemas.openxmlformats.org/markup-compatibility/2006" xmlns:p14="http://schemas.microsoft.com/office/powerpoint/2010/main">
    <mc:Choice Requires="p14">
      <p:transition spd="slow" p14:dur="2000" advTm="135877"/>
    </mc:Choice>
    <mc:Fallback xmlns="">
      <p:transition spd="slow" advTm="135877"/>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Content</a:t>
            </a:r>
          </a:p>
        </p:txBody>
      </p:sp>
      <p:sp>
        <p:nvSpPr>
          <p:cNvPr id="9" name="Content Placeholder 8"/>
          <p:cNvSpPr>
            <a:spLocks noGrp="1"/>
          </p:cNvSpPr>
          <p:nvPr>
            <p:ph idx="1"/>
          </p:nvPr>
        </p:nvSpPr>
        <p:spPr>
          <a:xfrm>
            <a:off x="534521" y="1910462"/>
            <a:ext cx="7886700" cy="4109337"/>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Introduction </a:t>
            </a:r>
          </a:p>
          <a:p>
            <a:r>
              <a:rPr lang="en-US" sz="2000" dirty="0"/>
              <a:t>Health and Safety About Sulfuric Acid </a:t>
            </a:r>
          </a:p>
          <a:p>
            <a:r>
              <a:rPr lang="en-US" sz="2000" dirty="0"/>
              <a:t>Corrosion mechanism</a:t>
            </a:r>
          </a:p>
          <a:p>
            <a:r>
              <a:rPr lang="en-US" sz="2000" dirty="0"/>
              <a:t>Temperature effect</a:t>
            </a:r>
          </a:p>
          <a:p>
            <a:r>
              <a:rPr lang="en-US" sz="2000" dirty="0"/>
              <a:t>Velocity effect  </a:t>
            </a:r>
          </a:p>
          <a:p>
            <a:r>
              <a:rPr lang="en-US" sz="2000" dirty="0"/>
              <a:t>Hydrogen grooving </a:t>
            </a:r>
          </a:p>
          <a:p>
            <a:r>
              <a:rPr lang="en-US" sz="2000" dirty="0"/>
              <a:t>Piping Geometry effect</a:t>
            </a:r>
          </a:p>
          <a:p>
            <a:r>
              <a:rPr lang="en-US" sz="2000" dirty="0"/>
              <a:t>Welding defects effect</a:t>
            </a:r>
          </a:p>
          <a:p>
            <a:r>
              <a:rPr lang="en-US" sz="2000" dirty="0"/>
              <a:t>Case Study repeated leak in Injection point</a:t>
            </a:r>
          </a:p>
          <a:p>
            <a:r>
              <a:rPr lang="en-US" sz="2000" dirty="0"/>
              <a:t>Conclusion</a:t>
            </a:r>
          </a:p>
          <a:p>
            <a:r>
              <a:rPr lang="en-US" sz="2000" dirty="0"/>
              <a:t>References</a:t>
            </a:r>
          </a:p>
        </p:txBody>
      </p:sp>
      <p:sp>
        <p:nvSpPr>
          <p:cNvPr id="3" name="Slide Number Placeholder 2">
            <a:extLst>
              <a:ext uri="{FF2B5EF4-FFF2-40B4-BE49-F238E27FC236}">
                <a16:creationId xmlns:a16="http://schemas.microsoft.com/office/drawing/2014/main" id="{F179B936-F5F8-4ABD-A66D-89FA75A3D8E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Footer Placeholder 9">
            <a:extLst>
              <a:ext uri="{FF2B5EF4-FFF2-40B4-BE49-F238E27FC236}">
                <a16:creationId xmlns:a16="http://schemas.microsoft.com/office/drawing/2014/main" id="{FB0BD5EA-5EAD-4576-9C5A-016D22049B90}"/>
              </a:ext>
            </a:extLst>
          </p:cNvPr>
          <p:cNvSpPr>
            <a:spLocks noGrp="1"/>
          </p:cNvSpPr>
          <p:nvPr>
            <p:ph type="ftr" sz="quarter" idx="11"/>
          </p:nvPr>
        </p:nvSpPr>
        <p:spPr>
          <a:xfrm>
            <a:off x="3028950" y="6447631"/>
            <a:ext cx="3086100" cy="273844"/>
          </a:xfrm>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Tree>
    <p:extLst>
      <p:ext uri="{BB962C8B-B14F-4D97-AF65-F5344CB8AC3E}">
        <p14:creationId xmlns:p14="http://schemas.microsoft.com/office/powerpoint/2010/main" val="407267122"/>
      </p:ext>
    </p:extLst>
  </p:cSld>
  <p:clrMapOvr>
    <a:masterClrMapping/>
  </p:clrMapOvr>
  <mc:AlternateContent xmlns:mc="http://schemas.openxmlformats.org/markup-compatibility/2006" xmlns:p14="http://schemas.microsoft.com/office/powerpoint/2010/main">
    <mc:Choice Requires="p14">
      <p:transition spd="med" p14:dur="700" advTm="37413">
        <p:fade/>
      </p:transition>
    </mc:Choice>
    <mc:Fallback xmlns="">
      <p:transition spd="med" advTm="37413">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CONCOLUSION</a:t>
            </a:r>
          </a:p>
        </p:txBody>
      </p:sp>
      <p:sp>
        <p:nvSpPr>
          <p:cNvPr id="2" name="Content Placeholder 1"/>
          <p:cNvSpPr>
            <a:spLocks noGrp="1"/>
          </p:cNvSpPr>
          <p:nvPr>
            <p:ph idx="1"/>
          </p:nvPr>
        </p:nvSpPr>
        <p:spPr>
          <a:xfrm>
            <a:off x="457200" y="1143000"/>
            <a:ext cx="82296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Industry is moving away from carbon steel for piping handling concentrated sulfuric acid because of hydrogen grooving and localized corrosion issues especially for small bore (&lt; 50 mm [2 in]) piping, which will has a localized corrosion from turbulence and excessive flow as well. </a:t>
            </a:r>
          </a:p>
          <a:p>
            <a:r>
              <a:rPr lang="en-US" sz="2000" dirty="0"/>
              <a:t>Carbon steel is the preferred material for tanker and storage tank at ambient temperatures some other modification in the nozzles can be consider as per NACE SP294.</a:t>
            </a:r>
          </a:p>
          <a:p>
            <a:r>
              <a:rPr lang="en-US" sz="2000" dirty="0" smtClean="0"/>
              <a:t>Temperature </a:t>
            </a:r>
            <a:r>
              <a:rPr lang="en-US" sz="2000" dirty="0"/>
              <a:t>is one of the main factor affecting the corrosion rate claim condition considering the  effecting of global warming.</a:t>
            </a:r>
          </a:p>
          <a:p>
            <a:r>
              <a:rPr lang="en-US" sz="2000" dirty="0"/>
              <a:t>Blackbody temperature effect to be considered during material selection.</a:t>
            </a:r>
          </a:p>
          <a:p>
            <a:r>
              <a:rPr lang="en-US" sz="2000" dirty="0"/>
              <a:t>Dilution of Concentrated Acid will releasing high amount of heat increasing the temperature of the system which will lead to higher corrosion.</a:t>
            </a:r>
          </a:p>
          <a:p>
            <a:r>
              <a:rPr lang="en-US" sz="2000" dirty="0"/>
              <a:t>Threaded, socket weld connections and welding defect  which causing localized turbulence which lead to accelerate the corrosion.</a:t>
            </a:r>
          </a:p>
        </p:txBody>
      </p:sp>
      <p:sp>
        <p:nvSpPr>
          <p:cNvPr id="6" name="Footer Placeholder 5">
            <a:extLst>
              <a:ext uri="{FF2B5EF4-FFF2-40B4-BE49-F238E27FC236}">
                <a16:creationId xmlns:a16="http://schemas.microsoft.com/office/drawing/2014/main" id="{46D9F8E5-892E-425A-A0A3-38E19F7DB9BF}"/>
              </a:ext>
            </a:extLst>
          </p:cNvPr>
          <p:cNvSpPr>
            <a:spLocks noGrp="1"/>
          </p:cNvSpPr>
          <p:nvPr>
            <p:ph type="ftr" sz="quarter" idx="11"/>
          </p:nvPr>
        </p:nvSpPr>
        <p:spPr/>
        <p:txBody>
          <a:bodyPr/>
          <a:lstStyle/>
          <a:p>
            <a:r>
              <a:rPr lang="en-US" dirty="0">
                <a:solidFill>
                  <a:schemeClr val="accent2">
                    <a:lumMod val="50000"/>
                  </a:schemeClr>
                </a:solidFill>
              </a:rPr>
              <a:t>      Prepared by </a:t>
            </a:r>
            <a:r>
              <a:rPr lang="en-US" dirty="0" smtClean="0">
                <a:solidFill>
                  <a:schemeClr val="accent2">
                    <a:lumMod val="50000"/>
                  </a:schemeClr>
                </a:solidFill>
              </a:rPr>
              <a:t>Mahmoud Sabry </a:t>
            </a:r>
            <a:r>
              <a:rPr lang="en-US" dirty="0">
                <a:solidFill>
                  <a:schemeClr val="accent2">
                    <a:lumMod val="50000"/>
                  </a:schemeClr>
                </a:solidFill>
              </a:rPr>
              <a:t>- All copyright reserved</a:t>
            </a:r>
          </a:p>
        </p:txBody>
      </p:sp>
      <p:sp>
        <p:nvSpPr>
          <p:cNvPr id="4" name="Slide Number Placeholder 3">
            <a:extLst>
              <a:ext uri="{FF2B5EF4-FFF2-40B4-BE49-F238E27FC236}">
                <a16:creationId xmlns:a16="http://schemas.microsoft.com/office/drawing/2014/main" id="{6B62EA5E-555C-4A99-824B-5CB336E9D5C1}"/>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23543594"/>
      </p:ext>
    </p:extLst>
  </p:cSld>
  <p:clrMapOvr>
    <a:masterClrMapping/>
  </p:clrMapOvr>
  <mc:AlternateContent xmlns:mc="http://schemas.openxmlformats.org/markup-compatibility/2006" xmlns:p14="http://schemas.microsoft.com/office/powerpoint/2010/main">
    <mc:Choice Requires="p14">
      <p:transition spd="slow" p14:dur="2000" advTm="114073"/>
    </mc:Choice>
    <mc:Fallback xmlns="">
      <p:transition spd="slow" advTm="11407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2">
                    <a:lumMod val="50000"/>
                  </a:schemeClr>
                </a:solidFill>
              </a:rPr>
              <a:t>References</a:t>
            </a:r>
          </a:p>
        </p:txBody>
      </p:sp>
      <p:sp>
        <p:nvSpPr>
          <p:cNvPr id="2" name="Content Placeholder 1"/>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NACE RP0391 “Materials for the Handling and Storage of Commercial Concentrated (90 to 100%) Sulfuric Acid at Ambient Temperatures”</a:t>
            </a:r>
          </a:p>
          <a:p>
            <a:r>
              <a:rPr lang="en-US" sz="2000" dirty="0"/>
              <a:t>NACE SP0294 “Design, Fabrication, and Inspection of Storage Tank Systems for Concentrated Fresh and Process Sulfuric Acid and Oleum at Ambient Temperatures”</a:t>
            </a:r>
          </a:p>
          <a:p>
            <a:r>
              <a:rPr lang="en-US" sz="2000" dirty="0"/>
              <a:t>API RP 571 “Damaged Mechanisms Affecting Fixed Equipment in the Refining Industry”</a:t>
            </a:r>
          </a:p>
          <a:p>
            <a:r>
              <a:rPr lang="en-US" sz="2000" dirty="0"/>
              <a:t>High silicon Austenitic SS data sheet (Sandvik SX)</a:t>
            </a:r>
          </a:p>
          <a:p>
            <a:r>
              <a:rPr lang="en-US" sz="2000" dirty="0" err="1"/>
              <a:t>Sulphuric</a:t>
            </a:r>
            <a:r>
              <a:rPr lang="en-US" sz="2000" dirty="0"/>
              <a:t> Acid on the </a:t>
            </a:r>
            <a:r>
              <a:rPr lang="en-US" sz="2000" dirty="0" err="1"/>
              <a:t>WebTM</a:t>
            </a:r>
            <a:r>
              <a:rPr lang="en-US" sz="2000" dirty="0"/>
              <a:t> </a:t>
            </a:r>
          </a:p>
        </p:txBody>
      </p:sp>
      <p:sp>
        <p:nvSpPr>
          <p:cNvPr id="6" name="Footer Placeholder 5">
            <a:extLst>
              <a:ext uri="{FF2B5EF4-FFF2-40B4-BE49-F238E27FC236}">
                <a16:creationId xmlns:a16="http://schemas.microsoft.com/office/drawing/2014/main" id="{E3EAF3D2-4A87-46D7-8991-B8456FFA2C0C}"/>
              </a:ext>
            </a:extLst>
          </p:cNvPr>
          <p:cNvSpPr>
            <a:spLocks noGrp="1"/>
          </p:cNvSpPr>
          <p:nvPr>
            <p:ph type="ftr" sz="quarter" idx="11"/>
          </p:nvPr>
        </p:nvSpPr>
        <p:spPr/>
        <p:txBody>
          <a:bodyPr/>
          <a:lstStyle/>
          <a:p>
            <a:r>
              <a:rPr lang="en-US" dirty="0">
                <a:solidFill>
                  <a:schemeClr val="accent2">
                    <a:lumMod val="50000"/>
                  </a:schemeClr>
                </a:solidFill>
              </a:rPr>
              <a:t>      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4" name="Slide Number Placeholder 3">
            <a:extLst>
              <a:ext uri="{FF2B5EF4-FFF2-40B4-BE49-F238E27FC236}">
                <a16:creationId xmlns:a16="http://schemas.microsoft.com/office/drawing/2014/main" id="{83A53E12-3F7A-4296-A684-95C9A829E17E}"/>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74091984"/>
      </p:ext>
    </p:extLst>
  </p:cSld>
  <p:clrMapOvr>
    <a:masterClrMapping/>
  </p:clrMapOvr>
  <mc:AlternateContent xmlns:mc="http://schemas.openxmlformats.org/markup-compatibility/2006" xmlns:p14="http://schemas.microsoft.com/office/powerpoint/2010/main">
    <mc:Choice Requires="p14">
      <p:transition spd="slow" p14:dur="2000" advTm="12333"/>
    </mc:Choice>
    <mc:Fallback xmlns="">
      <p:transition spd="slow" advTm="12333"/>
    </mc:Fallback>
  </mc:AlternateContent>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33600" y="1447800"/>
            <a:ext cx="4632358" cy="1200329"/>
          </a:xfrm>
          <a:prstGeom prst="rect">
            <a:avLst/>
          </a:prstGeom>
          <a:noFill/>
        </p:spPr>
        <p:txBody>
          <a:bodyPr wrap="none" lIns="91440" tIns="45720" rIns="91440" bIns="45720">
            <a:spAutoFit/>
          </a:bodyPr>
          <a:lstStyle/>
          <a:p>
            <a:pPr algn="ctr"/>
            <a:r>
              <a:rPr lang="en-US" sz="7200" b="1" dirty="0" smtClean="0">
                <a:solidFill>
                  <a:schemeClr val="tx1">
                    <a:lumMod val="75000"/>
                    <a:lumOff val="25000"/>
                  </a:schemeClr>
                </a:solidFill>
                <a:effectLst>
                  <a:outerShdw blurRad="38100" dist="38100" dir="2700000" algn="tl">
                    <a:srgbClr val="000000">
                      <a:alpha val="43137"/>
                    </a:srgbClr>
                  </a:outerShdw>
                </a:effectLst>
                <a:latin typeface="Gill Sans MT" pitchFamily="34" charset="0"/>
              </a:rPr>
              <a:t>Thank You</a:t>
            </a:r>
            <a:endParaRPr lang="en-US" sz="7200" b="1" dirty="0">
              <a:solidFill>
                <a:schemeClr val="tx1">
                  <a:lumMod val="75000"/>
                  <a:lumOff val="25000"/>
                </a:schemeClr>
              </a:solidFill>
              <a:effectLst>
                <a:outerShdw blurRad="38100" dist="38100" dir="2700000" algn="tl">
                  <a:srgbClr val="000000">
                    <a:alpha val="43137"/>
                  </a:srgbClr>
                </a:outerShdw>
              </a:effectLst>
              <a:latin typeface="Gill Sans MT"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023067"/>
            <a:ext cx="7315200" cy="2006133"/>
          </a:xfrm>
          <a:prstGeom prst="rect">
            <a:avLst/>
          </a:prstGeom>
        </p:spPr>
      </p:pic>
    </p:spTree>
    <p:extLst>
      <p:ext uri="{BB962C8B-B14F-4D97-AF65-F5344CB8AC3E}">
        <p14:creationId xmlns:p14="http://schemas.microsoft.com/office/powerpoint/2010/main" val="1202445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2" name="Content Placeholder 1"/>
          <p:cNvSpPr>
            <a:spLocks noGrp="1"/>
          </p:cNvSpPr>
          <p:nvPr>
            <p:ph idx="1"/>
          </p:nvPr>
        </p:nvSpPr>
        <p:spPr/>
        <p:txBody>
          <a:bodyPr>
            <a:noAutofit/>
          </a:bodyPr>
          <a:lstStyle/>
          <a:p>
            <a:r>
              <a:rPr lang="en-US" sz="2400" dirty="0"/>
              <a:t>Sulfuric acid is manufactured in larger quantities than any other acid. Almost every manufactured item in the modern world comes into contact with H2SO4 at some stage in its history. </a:t>
            </a:r>
          </a:p>
          <a:p>
            <a:r>
              <a:rPr lang="en-US" sz="2400" dirty="0"/>
              <a:t>It is called “KING OF ACIDS” because of its direct and indirect applications in manufacture of many chemicals including fertilizers. </a:t>
            </a:r>
          </a:p>
          <a:p>
            <a:r>
              <a:rPr lang="en-US" sz="2400" dirty="0"/>
              <a:t>It is so important, that at one time the annual production of sulfuric acid was taken as a measure of the degree of industrialization of a country.</a:t>
            </a:r>
          </a:p>
          <a:p>
            <a:pPr marL="0" indent="0">
              <a:buNone/>
            </a:pPr>
            <a:endParaRPr lang="en-US" sz="2400" dirty="0"/>
          </a:p>
        </p:txBody>
      </p:sp>
      <p:sp>
        <p:nvSpPr>
          <p:cNvPr id="12" name="Footer Placeholder 11">
            <a:extLst>
              <a:ext uri="{FF2B5EF4-FFF2-40B4-BE49-F238E27FC236}">
                <a16:creationId xmlns:a16="http://schemas.microsoft.com/office/drawing/2014/main" id="{7348890F-F24E-4364-8034-8ED3706BC7AF}"/>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1" name="Slide Number Placeholder 10">
            <a:extLst>
              <a:ext uri="{FF2B5EF4-FFF2-40B4-BE49-F238E27FC236}">
                <a16:creationId xmlns:a16="http://schemas.microsoft.com/office/drawing/2014/main" id="{8D82B5A9-E5A4-43D6-A960-4530098FFF92}"/>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3074" name="Picture 2" descr="Sulfuric ac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5176042"/>
            <a:ext cx="1071563" cy="9786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ulfuric aci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204618"/>
            <a:ext cx="1071563" cy="921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42316"/>
      </p:ext>
    </p:extLst>
  </p:cSld>
  <p:clrMapOvr>
    <a:masterClrMapping/>
  </p:clrMapOvr>
  <mc:AlternateContent xmlns:mc="http://schemas.openxmlformats.org/markup-compatibility/2006" xmlns:p14="http://schemas.microsoft.com/office/powerpoint/2010/main">
    <mc:Choice Requires="p14">
      <p:transition spd="slow" p14:dur="2000" advTm="44069"/>
    </mc:Choice>
    <mc:Fallback xmlns="">
      <p:transition spd="slow" advTm="4406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Introduction</a:t>
            </a:r>
            <a:endParaRPr lang="en-US" dirty="0"/>
          </a:p>
        </p:txBody>
      </p:sp>
      <p:sp>
        <p:nvSpPr>
          <p:cNvPr id="2" name="Content Placeholder 1"/>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400" dirty="0"/>
              <a:t>The production of sulfuric acid proceeds in several steps starting from sulfur dioxide SO2. The biggest industry in need for sulfuric acid is the fertilizer production (approx. 50–60 % of the total H2SO4 production volume). The acid is also needed for the manufacturing of various goods and chemicals (e.g. hydrochloric and nitric acid, synthetic fibers, pigments). Other applications include the pickling process to remove impurities from metals, the recovery of metals and the application as electrolyte in storage batteries.</a:t>
            </a:r>
          </a:p>
        </p:txBody>
      </p:sp>
      <p:sp>
        <p:nvSpPr>
          <p:cNvPr id="12" name="Footer Placeholder 11">
            <a:extLst>
              <a:ext uri="{FF2B5EF4-FFF2-40B4-BE49-F238E27FC236}">
                <a16:creationId xmlns:a16="http://schemas.microsoft.com/office/drawing/2014/main" id="{7348890F-F24E-4364-8034-8ED3706BC7AF}"/>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1" name="Slide Number Placeholder 10">
            <a:extLst>
              <a:ext uri="{FF2B5EF4-FFF2-40B4-BE49-F238E27FC236}">
                <a16:creationId xmlns:a16="http://schemas.microsoft.com/office/drawing/2014/main" id="{8D82B5A9-E5A4-43D6-A960-4530098FFF92}"/>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249247373"/>
      </p:ext>
    </p:extLst>
  </p:cSld>
  <p:clrMapOvr>
    <a:masterClrMapping/>
  </p:clrMapOvr>
  <mc:AlternateContent xmlns:mc="http://schemas.openxmlformats.org/markup-compatibility/2006" xmlns:p14="http://schemas.microsoft.com/office/powerpoint/2010/main">
    <mc:Choice Requires="p14">
      <p:transition spd="slow" p14:dur="2000" advTm="51705"/>
    </mc:Choice>
    <mc:Fallback xmlns="">
      <p:transition spd="slow" advTm="51705"/>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Health and Safety concern</a:t>
            </a:r>
            <a:endParaRPr lang="en-US" dirty="0"/>
          </a:p>
        </p:txBody>
      </p:sp>
      <p:sp>
        <p:nvSpPr>
          <p:cNvPr id="2" name="Content Placeholder 1"/>
          <p:cNvSpPr>
            <a:spLocks noGrp="1"/>
          </p:cNvSpPr>
          <p:nvPr>
            <p:ph idx="1"/>
          </p:nvPr>
        </p:nvSpPr>
        <p:spPr>
          <a:xfrm>
            <a:off x="457200" y="1600200"/>
            <a:ext cx="7131889"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Why you have to be very cautious with Sulfuric Acid?</a:t>
            </a:r>
          </a:p>
          <a:p>
            <a:r>
              <a:rPr lang="en-US" sz="2000" dirty="0"/>
              <a:t>Causes severe skin burns and serious eye damage, </a:t>
            </a:r>
          </a:p>
          <a:p>
            <a:r>
              <a:rPr lang="en-US" sz="2000" dirty="0"/>
              <a:t>May be corrosive to metals.</a:t>
            </a:r>
          </a:p>
          <a:p>
            <a:r>
              <a:rPr lang="en-US" sz="2000" dirty="0"/>
              <a:t>May cause respiratory irritation.</a:t>
            </a:r>
          </a:p>
          <a:p>
            <a:r>
              <a:rPr lang="en-US" sz="2000" dirty="0"/>
              <a:t>May cause damage to teeth through prolonged and repeated exposure to Sulfuric acid mists.</a:t>
            </a:r>
          </a:p>
          <a:p>
            <a:r>
              <a:rPr lang="en-US" sz="2000" dirty="0"/>
              <a:t>Harmful to aquatic life, Fatal if inhaled. </a:t>
            </a:r>
          </a:p>
          <a:p>
            <a:r>
              <a:rPr lang="en-US" sz="2000" dirty="0"/>
              <a:t>ACGIH listed the strong inorganic acid mists containing sulfuric acid as a suspected human carcinogen in (A2) list.</a:t>
            </a:r>
          </a:p>
          <a:p>
            <a:r>
              <a:rPr lang="en-US" sz="2000" dirty="0"/>
              <a:t>National Toxicology Program (NTP) has classified strong inorganic acid mists containing sulfuric acid as a known human carcinogen.</a:t>
            </a:r>
          </a:p>
        </p:txBody>
      </p:sp>
      <p:sp>
        <p:nvSpPr>
          <p:cNvPr id="12" name="Footer Placeholder 11">
            <a:extLst>
              <a:ext uri="{FF2B5EF4-FFF2-40B4-BE49-F238E27FC236}">
                <a16:creationId xmlns:a16="http://schemas.microsoft.com/office/drawing/2014/main" id="{7348890F-F24E-4364-8034-8ED3706BC7AF}"/>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11" name="Slide Number Placeholder 10">
            <a:extLst>
              <a:ext uri="{FF2B5EF4-FFF2-40B4-BE49-F238E27FC236}">
                <a16:creationId xmlns:a16="http://schemas.microsoft.com/office/drawing/2014/main" id="{8D82B5A9-E5A4-43D6-A960-4530098FFF92}"/>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6" name="Picture 5">
            <a:extLst>
              <a:ext uri="{FF2B5EF4-FFF2-40B4-BE49-F238E27FC236}">
                <a16:creationId xmlns:a16="http://schemas.microsoft.com/office/drawing/2014/main" id="{B357573B-1F21-46B7-B6D6-FF51D2FA2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17894" y="4218592"/>
            <a:ext cx="903175" cy="836315"/>
          </a:xfrm>
          <a:prstGeom prst="rect">
            <a:avLst/>
          </a:prstGeom>
        </p:spPr>
      </p:pic>
      <p:pic>
        <p:nvPicPr>
          <p:cNvPr id="7" name="Picture 6">
            <a:extLst>
              <a:ext uri="{FF2B5EF4-FFF2-40B4-BE49-F238E27FC236}">
                <a16:creationId xmlns:a16="http://schemas.microsoft.com/office/drawing/2014/main" id="{0AB80066-E4BA-4137-A8D8-616FA502B0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7895" y="3346024"/>
            <a:ext cx="903175" cy="836315"/>
          </a:xfrm>
          <a:prstGeom prst="rect">
            <a:avLst/>
          </a:prstGeom>
        </p:spPr>
      </p:pic>
      <p:pic>
        <p:nvPicPr>
          <p:cNvPr id="8" name="Picture 7">
            <a:extLst>
              <a:ext uri="{FF2B5EF4-FFF2-40B4-BE49-F238E27FC236}">
                <a16:creationId xmlns:a16="http://schemas.microsoft.com/office/drawing/2014/main" id="{5600DC38-CB80-41DA-9D16-9BAB9AADF09B}"/>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66000"/>
                    </a14:imgEffect>
                  </a14:imgLayer>
                </a14:imgProps>
              </a:ext>
              <a:ext uri="{28A0092B-C50C-407E-A947-70E740481C1C}">
                <a14:useLocalDpi xmlns:a14="http://schemas.microsoft.com/office/drawing/2010/main" val="0"/>
              </a:ext>
            </a:extLst>
          </a:blip>
          <a:stretch>
            <a:fillRect/>
          </a:stretch>
        </p:blipFill>
        <p:spPr>
          <a:xfrm>
            <a:off x="7717894" y="2483308"/>
            <a:ext cx="903175" cy="836315"/>
          </a:xfrm>
          <a:prstGeom prst="rect">
            <a:avLst/>
          </a:prstGeom>
        </p:spPr>
      </p:pic>
      <p:pic>
        <p:nvPicPr>
          <p:cNvPr id="10" name="Picture 9">
            <a:extLst>
              <a:ext uri="{FF2B5EF4-FFF2-40B4-BE49-F238E27FC236}">
                <a16:creationId xmlns:a16="http://schemas.microsoft.com/office/drawing/2014/main" id="{78F4A349-556F-4714-BA9F-D33D274E99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89089" y="1571327"/>
            <a:ext cx="1117848" cy="747989"/>
          </a:xfrm>
          <a:prstGeom prst="rect">
            <a:avLst/>
          </a:prstGeom>
        </p:spPr>
      </p:pic>
    </p:spTree>
    <p:custDataLst>
      <p:tags r:id="rId1"/>
    </p:custDataLst>
    <p:extLst>
      <p:ext uri="{BB962C8B-B14F-4D97-AF65-F5344CB8AC3E}">
        <p14:creationId xmlns:p14="http://schemas.microsoft.com/office/powerpoint/2010/main" val="3489169840"/>
      </p:ext>
    </p:extLst>
  </p:cSld>
  <p:clrMapOvr>
    <a:masterClrMapping/>
  </p:clrMapOvr>
  <mc:AlternateContent xmlns:mc="http://schemas.openxmlformats.org/markup-compatibility/2006" xmlns:p14="http://schemas.microsoft.com/office/powerpoint/2010/main">
    <mc:Choice Requires="p14">
      <p:transition spd="slow" p14:dur="2000" advTm="67621"/>
    </mc:Choice>
    <mc:Fallback xmlns="">
      <p:transition spd="slow" advTm="676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Corrosion </a:t>
            </a:r>
            <a:r>
              <a:rPr lang="en-US" dirty="0" smtClean="0"/>
              <a:t>mechanism in Carbon Steel piping </a:t>
            </a:r>
            <a:endParaRPr lang="en-US" dirty="0"/>
          </a:p>
        </p:txBody>
      </p:sp>
      <p:sp>
        <p:nvSpPr>
          <p:cNvPr id="2" name="Content Placeholder 1"/>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Carbon steel material in commonly used for 98% sulfuric acid piping systems. </a:t>
            </a:r>
          </a:p>
          <a:p>
            <a:r>
              <a:rPr lang="en-US" sz="2000" dirty="0"/>
              <a:t>The reaction products from the corrosion process are Iron sulfate and hydrogen gas. </a:t>
            </a:r>
          </a:p>
          <a:p>
            <a:r>
              <a:rPr lang="en-US" sz="2000" dirty="0"/>
              <a:t>Fe + H2SO4 </a:t>
            </a:r>
            <a:r>
              <a:rPr lang="en-US" sz="2000" dirty="0">
                <a:sym typeface="Wingdings" panose="05000000000000000000" pitchFamily="2" charset="2"/>
              </a:rPr>
              <a:t></a:t>
            </a:r>
            <a:r>
              <a:rPr lang="en-US" sz="2000" dirty="0"/>
              <a:t> FeSO4 + H2</a:t>
            </a:r>
          </a:p>
          <a:p>
            <a:r>
              <a:rPr lang="en-US" sz="2000" dirty="0"/>
              <a:t>The iron sulfate film (FeSO4) is acting as a protective layer however it is relatively weak and can be disturbed by high acid velocities or other disturbances in the liquid.</a:t>
            </a:r>
          </a:p>
          <a:p>
            <a:r>
              <a:rPr lang="en-US" sz="2000" dirty="0"/>
              <a:t>Moreover In the non continues flow system, when acid flow stopped and resumed the accumulated Hydrogen gas forms bubbles will disturb the protective layer at the top of the pipe .</a:t>
            </a:r>
          </a:p>
          <a:p>
            <a:r>
              <a:rPr lang="en-US" sz="2000" dirty="0"/>
              <a:t>The corrosion rate is directly affected by temperature, velocity, geometry and operation upset. Also contamination in  presence of oxidizers can lead to pitting corrosion. </a:t>
            </a:r>
          </a:p>
        </p:txBody>
      </p:sp>
      <p:sp>
        <p:nvSpPr>
          <p:cNvPr id="6" name="Footer Placeholder 5">
            <a:extLst>
              <a:ext uri="{FF2B5EF4-FFF2-40B4-BE49-F238E27FC236}">
                <a16:creationId xmlns:a16="http://schemas.microsoft.com/office/drawing/2014/main" id="{5D3CB481-1216-487C-987D-D21AFA221D28}"/>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4" name="Slide Number Placeholder 3">
            <a:extLst>
              <a:ext uri="{FF2B5EF4-FFF2-40B4-BE49-F238E27FC236}">
                <a16:creationId xmlns:a16="http://schemas.microsoft.com/office/drawing/2014/main" id="{F2C27626-609A-4D82-BA92-26D362B70DE6}"/>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325300323"/>
      </p:ext>
    </p:extLst>
  </p:cSld>
  <p:clrMapOvr>
    <a:masterClrMapping/>
  </p:clrMapOvr>
  <mc:AlternateContent xmlns:mc="http://schemas.openxmlformats.org/markup-compatibility/2006" xmlns:p14="http://schemas.microsoft.com/office/powerpoint/2010/main">
    <mc:Choice Requires="p14">
      <p:transition spd="slow" p14:dur="2000" advTm="93274"/>
    </mc:Choice>
    <mc:Fallback xmlns="">
      <p:transition spd="slow" advTm="9327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Temperature Effect</a:t>
            </a:r>
            <a:endParaRPr lang="en-US" dirty="0"/>
          </a:p>
        </p:txBody>
      </p:sp>
      <p:sp>
        <p:nvSpPr>
          <p:cNvPr id="8" name="Content Placeholder 7">
            <a:extLst>
              <a:ext uri="{FF2B5EF4-FFF2-40B4-BE49-F238E27FC236}">
                <a16:creationId xmlns:a16="http://schemas.microsoft.com/office/drawing/2014/main" id="{0D2ED072-9B02-44BA-BE48-6A8C417163DA}"/>
              </a:ext>
            </a:extLst>
          </p:cNvPr>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In most of the application the storage and piping facility use of the sulfuric acid at ambient condition.</a:t>
            </a:r>
          </a:p>
          <a:p>
            <a:endParaRPr lang="en-US" sz="2000" dirty="0"/>
          </a:p>
          <a:p>
            <a:r>
              <a:rPr lang="en-US" sz="2000" dirty="0"/>
              <a:t>In NACE SP0391: Materials for the Handling and Storage of Commercial Concentrated (90 to 100%) Sulfuric Acid at Ambient Temperatures</a:t>
            </a:r>
          </a:p>
          <a:p>
            <a:endParaRPr lang="en-US" sz="2000" dirty="0"/>
          </a:p>
          <a:p>
            <a:r>
              <a:rPr lang="en-US" sz="2000" dirty="0"/>
              <a:t>The term “ambient” is intended to include temperatures up to 50 °C (120 °F). This is the approximate maximum temperature that arises from solar heating of piping or vessels in a tropical climate. </a:t>
            </a:r>
          </a:p>
          <a:p>
            <a:r>
              <a:rPr lang="en-US" sz="2000" dirty="0"/>
              <a:t>Actual temperature may vary between indoor or outdoor </a:t>
            </a:r>
            <a:r>
              <a:rPr lang="en-US" sz="2000" dirty="0" smtClean="0"/>
              <a:t>facility.</a:t>
            </a:r>
            <a:endParaRPr lang="en-US" sz="2000" dirty="0"/>
          </a:p>
          <a:p>
            <a:endParaRPr lang="en-US" sz="2000" dirty="0"/>
          </a:p>
        </p:txBody>
      </p:sp>
      <p:sp>
        <p:nvSpPr>
          <p:cNvPr id="4" name="Footer Placeholder 3">
            <a:extLst>
              <a:ext uri="{FF2B5EF4-FFF2-40B4-BE49-F238E27FC236}">
                <a16:creationId xmlns:a16="http://schemas.microsoft.com/office/drawing/2014/main" id="{37B67C2E-7D61-4779-B1F3-FA61067ACDD8}"/>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3" name="Slide Number Placeholder 2">
            <a:extLst>
              <a:ext uri="{FF2B5EF4-FFF2-40B4-BE49-F238E27FC236}">
                <a16:creationId xmlns:a16="http://schemas.microsoft.com/office/drawing/2014/main" id="{AAEA3DD7-D958-443B-B3E0-7259551B5BBA}"/>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892409105"/>
      </p:ext>
    </p:extLst>
  </p:cSld>
  <p:clrMapOvr>
    <a:masterClrMapping/>
  </p:clrMapOvr>
  <mc:AlternateContent xmlns:mc="http://schemas.openxmlformats.org/markup-compatibility/2006" xmlns:p14="http://schemas.microsoft.com/office/powerpoint/2010/main">
    <mc:Choice Requires="p14">
      <p:transition spd="slow" p14:dur="2000" advTm="49154"/>
    </mc:Choice>
    <mc:Fallback xmlns="">
      <p:transition spd="slow" advTm="49154"/>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71EAA-39E5-47B2-B658-62CAD5E2647F}"/>
              </a:ext>
            </a:extLst>
          </p:cNvPr>
          <p:cNvSpPr>
            <a:spLocks noGrp="1"/>
          </p:cNvSpPr>
          <p:nvPr>
            <p:ph type="title"/>
          </p:nvPr>
        </p:nvSpPr>
        <p:spPr/>
        <p:txBody>
          <a:bodyPr/>
          <a:lstStyle/>
          <a:p>
            <a:r>
              <a:rPr lang="en-US" dirty="0"/>
              <a:t>Temperature Effect</a:t>
            </a:r>
          </a:p>
        </p:txBody>
      </p:sp>
      <p:sp>
        <p:nvSpPr>
          <p:cNvPr id="3" name="Content Placeholder 2">
            <a:extLst>
              <a:ext uri="{FF2B5EF4-FFF2-40B4-BE49-F238E27FC236}">
                <a16:creationId xmlns:a16="http://schemas.microsoft.com/office/drawing/2014/main" id="{BEAFC63E-3D90-4003-8E17-FD5A5F854DB6}"/>
              </a:ext>
            </a:extLst>
          </p:cNvPr>
          <p:cNvSpPr>
            <a:spLocks noGrp="1"/>
          </p:cNvSpPr>
          <p:nvPr>
            <p:ph idx="1"/>
          </p:nvPr>
        </p:nvSpPr>
        <p:spPr>
          <a:xfrm>
            <a:off x="457200" y="1600200"/>
            <a:ext cx="57912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sz="2000" dirty="0"/>
              <a:t>Blackbody Temperature phenomena</a:t>
            </a:r>
          </a:p>
          <a:p>
            <a:r>
              <a:rPr lang="en-US" sz="2000" dirty="0"/>
              <a:t>In Gulf Region during summer, The ambient temperature may reached to 50~55oC.</a:t>
            </a:r>
          </a:p>
          <a:p>
            <a:r>
              <a:rPr lang="en-US" sz="2000" dirty="0"/>
              <a:t>In Outdoor system the piping system which exposed to direct sunlight will be higher than ambient temperature 10 ~ 15oC due to solar radiation effect or Blackbody temperature phenomena </a:t>
            </a:r>
          </a:p>
          <a:p>
            <a:r>
              <a:rPr lang="en-US" sz="2000" dirty="0"/>
              <a:t>Accordingly the pipe skin temperature can reach to 70oC which will lead to an increase in corrosion rate.</a:t>
            </a:r>
          </a:p>
          <a:p>
            <a:endParaRPr lang="en-US" sz="2000" dirty="0"/>
          </a:p>
        </p:txBody>
      </p:sp>
      <p:sp>
        <p:nvSpPr>
          <p:cNvPr id="8" name="Footer Placeholder 7">
            <a:extLst>
              <a:ext uri="{FF2B5EF4-FFF2-40B4-BE49-F238E27FC236}">
                <a16:creationId xmlns:a16="http://schemas.microsoft.com/office/drawing/2014/main" id="{61588B37-6A50-4BBD-821A-8A43982FF8A3}"/>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7" name="Slide Number Placeholder 6">
            <a:extLst>
              <a:ext uri="{FF2B5EF4-FFF2-40B4-BE49-F238E27FC236}">
                <a16:creationId xmlns:a16="http://schemas.microsoft.com/office/drawing/2014/main" id="{402A1546-C9CC-484A-96C9-89DE30D37E9E}"/>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4" name="Content Placeholder 9">
            <a:extLst>
              <a:ext uri="{FF2B5EF4-FFF2-40B4-BE49-F238E27FC236}">
                <a16:creationId xmlns:a16="http://schemas.microsoft.com/office/drawing/2014/main" id="{53E470EB-B037-4800-AB5B-08C11283F4CC}"/>
              </a:ext>
            </a:extLst>
          </p:cNvPr>
          <p:cNvPicPr>
            <a:picLocks noChangeAspect="1"/>
          </p:cNvPicPr>
          <p:nvPr/>
        </p:nvPicPr>
        <p:blipFill>
          <a:blip r:embed="rId5"/>
          <a:stretch>
            <a:fillRect/>
          </a:stretch>
        </p:blipFill>
        <p:spPr>
          <a:xfrm>
            <a:off x="6140428" y="2414761"/>
            <a:ext cx="2194680" cy="2302793"/>
          </a:xfrm>
          <a:prstGeom prst="rect">
            <a:avLst/>
          </a:prstGeom>
        </p:spPr>
      </p:pic>
      <p:sp>
        <p:nvSpPr>
          <p:cNvPr id="5" name="TextBox 4">
            <a:extLst>
              <a:ext uri="{FF2B5EF4-FFF2-40B4-BE49-F238E27FC236}">
                <a16:creationId xmlns:a16="http://schemas.microsoft.com/office/drawing/2014/main" id="{D94EE219-120D-4E48-AAAB-7982FCFC9C2E}"/>
              </a:ext>
            </a:extLst>
          </p:cNvPr>
          <p:cNvSpPr txBox="1"/>
          <p:nvPr/>
        </p:nvSpPr>
        <p:spPr>
          <a:xfrm>
            <a:off x="6921866" y="4711098"/>
            <a:ext cx="1321904" cy="646331"/>
          </a:xfrm>
          <a:prstGeom prst="rect">
            <a:avLst/>
          </a:prstGeom>
          <a:noFill/>
        </p:spPr>
        <p:txBody>
          <a:bodyPr wrap="square" rtlCol="0">
            <a:spAutoFit/>
          </a:bodyPr>
          <a:lstStyle/>
          <a:p>
            <a:r>
              <a:rPr lang="en-US" dirty="0">
                <a:solidFill>
                  <a:schemeClr val="accent2">
                    <a:lumMod val="50000"/>
                  </a:schemeClr>
                </a:solidFill>
              </a:rPr>
              <a:t>Piping System</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4875" y="5381625"/>
            <a:ext cx="457200" cy="457200"/>
          </a:xfrm>
          <a:prstGeom prst="rect">
            <a:avLst/>
          </a:prstGeom>
        </p:spPr>
      </p:pic>
    </p:spTree>
    <p:extLst>
      <p:ext uri="{BB962C8B-B14F-4D97-AF65-F5344CB8AC3E}">
        <p14:creationId xmlns:p14="http://schemas.microsoft.com/office/powerpoint/2010/main" val="38427372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2249"/>
    </mc:Choice>
    <mc:Fallback xmlns="">
      <p:transition spd="slow" advTm="922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AF5B4B-EDF4-4F4C-ADF0-AE5AFB736983}"/>
              </a:ext>
            </a:extLst>
          </p:cNvPr>
          <p:cNvPicPr>
            <a:picLocks noChangeAspect="1"/>
          </p:cNvPicPr>
          <p:nvPr/>
        </p:nvPicPr>
        <p:blipFill rotWithShape="1">
          <a:blip r:embed="rId3"/>
          <a:srcRect t="2359"/>
          <a:stretch/>
        </p:blipFill>
        <p:spPr>
          <a:xfrm>
            <a:off x="4495800" y="2200473"/>
            <a:ext cx="4341004" cy="2517065"/>
          </a:xfrm>
          <a:prstGeom prst="rect">
            <a:avLst/>
          </a:prstGeom>
        </p:spPr>
      </p:pic>
      <p:sp>
        <p:nvSpPr>
          <p:cNvPr id="5" name="Title 4"/>
          <p:cNvSpPr>
            <a:spLocks noGrp="1"/>
          </p:cNvSpPr>
          <p:nvPr>
            <p:ph type="title"/>
          </p:nvPr>
        </p:nvSpPr>
        <p:spPr/>
        <p:txBody>
          <a:bodyPr>
            <a:normAutofit/>
          </a:bodyPr>
          <a:lstStyle/>
          <a:p>
            <a:r>
              <a:rPr lang="en-US" dirty="0"/>
              <a:t>Temperature </a:t>
            </a:r>
            <a:r>
              <a:rPr lang="en-US" dirty="0" smtClean="0"/>
              <a:t>effect</a:t>
            </a:r>
            <a:endParaRPr lang="en-US" dirty="0"/>
          </a:p>
        </p:txBody>
      </p:sp>
      <p:sp>
        <p:nvSpPr>
          <p:cNvPr id="3" name="Content Placeholder 2">
            <a:extLst>
              <a:ext uri="{FF2B5EF4-FFF2-40B4-BE49-F238E27FC236}">
                <a16:creationId xmlns:a16="http://schemas.microsoft.com/office/drawing/2014/main" id="{F7132919-9D1C-488A-9407-E5956375F3DE}"/>
              </a:ext>
            </a:extLst>
          </p:cNvPr>
          <p:cNvSpPr>
            <a:spLocks noGrp="1"/>
          </p:cNvSpPr>
          <p:nvPr>
            <p:ph idx="1"/>
          </p:nvPr>
        </p:nvSpPr>
        <p:spPr>
          <a:xfrm>
            <a:off x="457200" y="1600200"/>
            <a:ext cx="7467600" cy="4525963"/>
          </a:xfrm>
          <a:noFill/>
          <a:ln w="9525">
            <a:noFill/>
            <a:miter lim="800000"/>
            <a:headEnd/>
            <a:tailEnd/>
          </a:ln>
        </p:spPr>
        <p:txBody>
          <a:bodyPr vert="horz" wrap="square" lIns="91440" tIns="45720" rIns="91440" bIns="45720" numCol="1" anchor="t" anchorCtr="0" compatLnSpc="1">
            <a:prstTxWarp prst="textNoShape">
              <a:avLst/>
            </a:prstTxWarp>
            <a:noAutofit/>
          </a:bodyPr>
          <a:lstStyle/>
          <a:p>
            <a:pPr marL="0" indent="0">
              <a:buNone/>
            </a:pPr>
            <a:r>
              <a:rPr lang="en-US" sz="2000" b="1" dirty="0"/>
              <a:t>Carbon steel Corrosion VS temperature</a:t>
            </a:r>
          </a:p>
          <a:p>
            <a:endParaRPr lang="en-US" sz="2000" dirty="0"/>
          </a:p>
          <a:p>
            <a:r>
              <a:rPr lang="en-US" sz="2000" dirty="0"/>
              <a:t>98% sulfuric acid concentration, </a:t>
            </a:r>
          </a:p>
          <a:p>
            <a:r>
              <a:rPr lang="en-US" sz="2000" dirty="0"/>
              <a:t>The corrosion rate is approximately</a:t>
            </a:r>
          </a:p>
          <a:p>
            <a:endParaRPr lang="en-US" sz="2000" dirty="0"/>
          </a:p>
          <a:p>
            <a:endParaRPr lang="en-US" sz="2000" dirty="0" smtClean="0"/>
          </a:p>
          <a:p>
            <a:endParaRPr lang="en-US" sz="2000" dirty="0"/>
          </a:p>
          <a:p>
            <a:endParaRPr lang="en-US" sz="2000" dirty="0" smtClean="0"/>
          </a:p>
          <a:p>
            <a:endParaRPr lang="en-US" sz="2000" dirty="0"/>
          </a:p>
          <a:p>
            <a:r>
              <a:rPr lang="en-US" sz="2000" dirty="0"/>
              <a:t>@ 25°C is maximum of 0.127 mm / year</a:t>
            </a:r>
          </a:p>
          <a:p>
            <a:r>
              <a:rPr lang="en-US" sz="2000" dirty="0"/>
              <a:t>@ 55°C is maximum of 1.27 mm / year ( ~ 10 times increase)</a:t>
            </a:r>
          </a:p>
        </p:txBody>
      </p:sp>
      <p:sp>
        <p:nvSpPr>
          <p:cNvPr id="8" name="Footer Placeholder 9">
            <a:extLst>
              <a:ext uri="{FF2B5EF4-FFF2-40B4-BE49-F238E27FC236}">
                <a16:creationId xmlns:a16="http://schemas.microsoft.com/office/drawing/2014/main" id="{FB0BD5EA-5EAD-4576-9C5A-016D22049B90}"/>
              </a:ext>
            </a:extLst>
          </p:cNvPr>
          <p:cNvSpPr>
            <a:spLocks noGrp="1"/>
          </p:cNvSpPr>
          <p:nvPr>
            <p:ph type="ftr" sz="quarter" idx="11"/>
          </p:nvPr>
        </p:nvSpPr>
        <p:spPr/>
        <p:txBody>
          <a:bodyPr/>
          <a:lstStyle/>
          <a:p>
            <a:r>
              <a:rPr lang="en-US" dirty="0" smtClean="0">
                <a:solidFill>
                  <a:schemeClr val="accent2">
                    <a:lumMod val="50000"/>
                  </a:schemeClr>
                </a:solidFill>
              </a:rPr>
              <a:t>     </a:t>
            </a:r>
            <a:r>
              <a:rPr lang="en-US" dirty="0">
                <a:solidFill>
                  <a:schemeClr val="accent2">
                    <a:lumMod val="50000"/>
                  </a:schemeClr>
                </a:solidFill>
              </a:rPr>
              <a:t>Prepared by </a:t>
            </a:r>
            <a:r>
              <a:rPr lang="en-US" dirty="0" smtClean="0">
                <a:solidFill>
                  <a:schemeClr val="accent2">
                    <a:lumMod val="50000"/>
                  </a:schemeClr>
                </a:solidFill>
              </a:rPr>
              <a:t>Mahmoud Sabry - </a:t>
            </a:r>
            <a:r>
              <a:rPr lang="en-US" dirty="0">
                <a:solidFill>
                  <a:schemeClr val="accent2">
                    <a:lumMod val="50000"/>
                  </a:schemeClr>
                </a:solidFill>
              </a:rPr>
              <a:t>All copyright reserved</a:t>
            </a:r>
          </a:p>
        </p:txBody>
      </p:sp>
      <p:sp>
        <p:nvSpPr>
          <p:cNvPr id="9" name="Slide Number Placeholder 8">
            <a:extLst>
              <a:ext uri="{FF2B5EF4-FFF2-40B4-BE49-F238E27FC236}">
                <a16:creationId xmlns:a16="http://schemas.microsoft.com/office/drawing/2014/main" id="{2273B093-34D7-4F28-9F4A-64CB4857B5E7}"/>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40" name="TextBox 39"/>
          <p:cNvSpPr txBox="1"/>
          <p:nvPr/>
        </p:nvSpPr>
        <p:spPr bwMode="auto">
          <a:xfrm>
            <a:off x="544286" y="5273629"/>
            <a:ext cx="81638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marL="257175" indent="-257175">
              <a:buFont typeface="+mj-lt"/>
              <a:buAutoNum type="arabicPeriod"/>
            </a:pPr>
            <a:endParaRPr lang="en-US" kern="0" dirty="0">
              <a:solidFill>
                <a:schemeClr val="accent6"/>
              </a:solidFill>
            </a:endParaRPr>
          </a:p>
        </p:txBody>
      </p:sp>
    </p:spTree>
    <p:extLst>
      <p:ext uri="{BB962C8B-B14F-4D97-AF65-F5344CB8AC3E}">
        <p14:creationId xmlns:p14="http://schemas.microsoft.com/office/powerpoint/2010/main" val="3374460450"/>
      </p:ext>
    </p:extLst>
  </p:cSld>
  <p:clrMapOvr>
    <a:masterClrMapping/>
  </p:clrMapOvr>
  <mc:AlternateContent xmlns:mc="http://schemas.openxmlformats.org/markup-compatibility/2006" xmlns:p14="http://schemas.microsoft.com/office/powerpoint/2010/main">
    <mc:Choice Requires="p14">
      <p:transition spd="slow" p14:dur="2000" advTm="58287"/>
    </mc:Choice>
    <mc:Fallback xmlns="">
      <p:transition spd="slow" advTm="5828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2|2.7|5.3|2.7|3.2|6.5|2.1|8.5|0.8|1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1021</TotalTime>
  <Words>1398</Words>
  <Application>Microsoft Office PowerPoint</Application>
  <PresentationFormat>On-screen Show (4:3)</PresentationFormat>
  <Paragraphs>170</Paragraphs>
  <Slides>22</Slides>
  <Notes>18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Gill Sans MT</vt:lpstr>
      <vt:lpstr>SABIC Typeface Headline Light</vt:lpstr>
      <vt:lpstr>Wingdings</vt:lpstr>
      <vt:lpstr>Office Theme</vt:lpstr>
      <vt:lpstr>PowerPoint Presentation</vt:lpstr>
      <vt:lpstr>Content</vt:lpstr>
      <vt:lpstr>Introduction</vt:lpstr>
      <vt:lpstr>Introduction</vt:lpstr>
      <vt:lpstr>Health and Safety concern</vt:lpstr>
      <vt:lpstr>Corrosion mechanism in Carbon Steel piping </vt:lpstr>
      <vt:lpstr>Temperature Effect</vt:lpstr>
      <vt:lpstr>Temperature Effect</vt:lpstr>
      <vt:lpstr>Temperature effect</vt:lpstr>
      <vt:lpstr>Different Material Corrosion rate</vt:lpstr>
      <vt:lpstr>Velocity </vt:lpstr>
      <vt:lpstr>Velocity </vt:lpstr>
      <vt:lpstr>Low  Velocity and Stagnant Flow</vt:lpstr>
      <vt:lpstr>Hydrogen Grooving</vt:lpstr>
      <vt:lpstr>Piping Geometry</vt:lpstr>
      <vt:lpstr>Welding Defects</vt:lpstr>
      <vt:lpstr>Case Study: Injection Points</vt:lpstr>
      <vt:lpstr>Injection point &amp; acid Dilution</vt:lpstr>
      <vt:lpstr>Important Notes for Sulfuric acid</vt:lpstr>
      <vt:lpstr>CONCOLUSION</vt:lpstr>
      <vt:lpstr>References</vt:lpstr>
      <vt:lpstr>PowerPoint Presentation</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muhammadr</dc:creator>
  <cp:lastModifiedBy>Azad Ahmad</cp:lastModifiedBy>
  <cp:revision>145</cp:revision>
  <dcterms:created xsi:type="dcterms:W3CDTF">2009-10-28T07:50:07Z</dcterms:created>
  <dcterms:modified xsi:type="dcterms:W3CDTF">2022-02-23T16:19:19Z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etDate">
    <vt:lpwstr>2022-02-21T08:50:36Z</vt:lpwstr>
  </property>
  <property fmtid="{D5CDD505-2E9C-101B-9397-08002B2CF9AE}" pid="4" name="MSIP_Label_a7d50848-5462-4933-a6ae-3f5aa423884b_Method">
    <vt:lpwstr>Privileged</vt:lpwstr>
  </property>
  <property fmtid="{D5CDD505-2E9C-101B-9397-08002B2CF9AE}" pid="5" name="MSIP_Label_a7d50848-5462-4933-a6ae-3f5aa423884b_Name">
    <vt:lpwstr>a7d50848-5462-4933-a6ae-3f5aa423884b</vt:lpwstr>
  </property>
  <property fmtid="{D5CDD505-2E9C-101B-9397-08002B2CF9AE}" pid="6" name="MSIP_Label_a7d50848-5462-4933-a6ae-3f5aa423884b_SiteId">
    <vt:lpwstr>a77c517c-e95e-435b-bbb4-cb17e462491f</vt:lpwstr>
  </property>
  <property fmtid="{D5CDD505-2E9C-101B-9397-08002B2CF9AE}" pid="7" name="MSIP_Label_a7d50848-5462-4933-a6ae-3f5aa423884b_ActionId">
    <vt:lpwstr>277a3c01-fe91-4e24-8f62-143af1140964</vt:lpwstr>
  </property>
  <property fmtid="{D5CDD505-2E9C-101B-9397-08002B2CF9AE}" pid="8" name="MSIP_Label_a7d50848-5462-4933-a6ae-3f5aa423884b_ContentBits">
    <vt:lpwstr>1</vt:lpwstr>
  </property>
</Properties>
</file>